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61" r:id="rId3"/>
    <p:sldId id="258" r:id="rId4"/>
    <p:sldId id="262" r:id="rId5"/>
  </p:sldIdLst>
  <p:sldSz cx="7772400" cy="10058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8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AC3D67-1C97-4C68-A76C-085CB5E6500A}" v="31" dt="2025-03-23T05:49:39.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219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Kolb" userId="345d7886c9fa9e04" providerId="LiveId" clId="{3EAC3D67-1C97-4C68-A76C-085CB5E6500A}"/>
    <pc:docChg chg="undo custSel addSld delSld modSld sldOrd modNotesMaster">
      <pc:chgData name="Bill Kolb" userId="345d7886c9fa9e04" providerId="LiveId" clId="{3EAC3D67-1C97-4C68-A76C-085CB5E6500A}" dt="2025-04-06T18:37:45.762" v="1009" actId="1076"/>
      <pc:docMkLst>
        <pc:docMk/>
      </pc:docMkLst>
      <pc:sldChg chg="del modNotes">
        <pc:chgData name="Bill Kolb" userId="345d7886c9fa9e04" providerId="LiveId" clId="{3EAC3D67-1C97-4C68-A76C-085CB5E6500A}" dt="2025-03-22T21:19:24.655" v="703" actId="2696"/>
        <pc:sldMkLst>
          <pc:docMk/>
          <pc:sldMk cId="3868425338" sldId="256"/>
        </pc:sldMkLst>
      </pc:sldChg>
      <pc:sldChg chg="addSp delSp modSp add mod modNotes">
        <pc:chgData name="Bill Kolb" userId="345d7886c9fa9e04" providerId="LiveId" clId="{3EAC3D67-1C97-4C68-A76C-085CB5E6500A}" dt="2025-04-06T18:37:45.762" v="1009" actId="1076"/>
        <pc:sldMkLst>
          <pc:docMk/>
          <pc:sldMk cId="125197372" sldId="257"/>
        </pc:sldMkLst>
        <pc:spChg chg="mod">
          <ac:chgData name="Bill Kolb" userId="345d7886c9fa9e04" providerId="LiveId" clId="{3EAC3D67-1C97-4C68-A76C-085CB5E6500A}" dt="2025-03-21T18:41:20.041" v="9" actId="207"/>
          <ac:spMkLst>
            <pc:docMk/>
            <pc:sldMk cId="125197372" sldId="257"/>
            <ac:spMk id="2" creationId="{4BAF82D4-EF16-48F4-E780-50F16D73B52F}"/>
          </ac:spMkLst>
        </pc:spChg>
        <pc:spChg chg="mod">
          <ac:chgData name="Bill Kolb" userId="345d7886c9fa9e04" providerId="LiveId" clId="{3EAC3D67-1C97-4C68-A76C-085CB5E6500A}" dt="2025-03-23T05:50:48.925" v="883" actId="14100"/>
          <ac:spMkLst>
            <pc:docMk/>
            <pc:sldMk cId="125197372" sldId="257"/>
            <ac:spMk id="7" creationId="{0FF43140-C8F5-3D75-FB8B-C47FEAA37F48}"/>
          </ac:spMkLst>
        </pc:spChg>
        <pc:graphicFrameChg chg="add mod modGraphic">
          <ac:chgData name="Bill Kolb" userId="345d7886c9fa9e04" providerId="LiveId" clId="{3EAC3D67-1C97-4C68-A76C-085CB5E6500A}" dt="2025-04-06T18:34:56.343" v="952" actId="20577"/>
          <ac:graphicFrameMkLst>
            <pc:docMk/>
            <pc:sldMk cId="125197372" sldId="257"/>
            <ac:graphicFrameMk id="4" creationId="{A98DB009-F842-F74D-5A0E-204BDE5594D2}"/>
          </ac:graphicFrameMkLst>
        </pc:graphicFrameChg>
        <pc:picChg chg="add mod ord">
          <ac:chgData name="Bill Kolb" userId="345d7886c9fa9e04" providerId="LiveId" clId="{3EAC3D67-1C97-4C68-A76C-085CB5E6500A}" dt="2025-04-06T18:37:45.762" v="1009" actId="1076"/>
          <ac:picMkLst>
            <pc:docMk/>
            <pc:sldMk cId="125197372" sldId="257"/>
            <ac:picMk id="3" creationId="{48A58F3A-C30D-5335-034E-5A8DE843DC21}"/>
          </ac:picMkLst>
        </pc:picChg>
        <pc:picChg chg="add mod">
          <ac:chgData name="Bill Kolb" userId="345d7886c9fa9e04" providerId="LiveId" clId="{3EAC3D67-1C97-4C68-A76C-085CB5E6500A}" dt="2025-03-23T05:49:45.999" v="859" actId="1037"/>
          <ac:picMkLst>
            <pc:docMk/>
            <pc:sldMk cId="125197372" sldId="257"/>
            <ac:picMk id="6" creationId="{65B293B4-3638-C144-B5EB-D5F62FBBA69E}"/>
          </ac:picMkLst>
        </pc:picChg>
      </pc:sldChg>
      <pc:sldChg chg="modSp add del mod setBg">
        <pc:chgData name="Bill Kolb" userId="345d7886c9fa9e04" providerId="LiveId" clId="{3EAC3D67-1C97-4C68-A76C-085CB5E6500A}" dt="2025-03-21T18:35:45.086" v="7" actId="2696"/>
        <pc:sldMkLst>
          <pc:docMk/>
          <pc:sldMk cId="555214363" sldId="257"/>
        </pc:sldMkLst>
      </pc:sldChg>
      <pc:sldChg chg="addSp delSp modSp add mod">
        <pc:chgData name="Bill Kolb" userId="345d7886c9fa9e04" providerId="LiveId" clId="{3EAC3D67-1C97-4C68-A76C-085CB5E6500A}" dt="2025-04-06T18:36:20.684" v="997" actId="20577"/>
        <pc:sldMkLst>
          <pc:docMk/>
          <pc:sldMk cId="1601845918" sldId="258"/>
        </pc:sldMkLst>
        <pc:spChg chg="mod">
          <ac:chgData name="Bill Kolb" userId="345d7886c9fa9e04" providerId="LiveId" clId="{3EAC3D67-1C97-4C68-A76C-085CB5E6500A}" dt="2025-03-22T20:12:15.245" v="417" actId="20577"/>
          <ac:spMkLst>
            <pc:docMk/>
            <pc:sldMk cId="1601845918" sldId="258"/>
            <ac:spMk id="2" creationId="{359AFBD4-1840-D9B5-B939-A8C05FF6831F}"/>
          </ac:spMkLst>
        </pc:spChg>
        <pc:spChg chg="add mod">
          <ac:chgData name="Bill Kolb" userId="345d7886c9fa9e04" providerId="LiveId" clId="{3EAC3D67-1C97-4C68-A76C-085CB5E6500A}" dt="2025-03-23T05:49:16.849" v="850" actId="20577"/>
          <ac:spMkLst>
            <pc:docMk/>
            <pc:sldMk cId="1601845918" sldId="258"/>
            <ac:spMk id="11" creationId="{EBFD5F0A-0F72-1E2C-76F2-B9D38CD7E865}"/>
          </ac:spMkLst>
        </pc:spChg>
        <pc:graphicFrameChg chg="add mod modGraphic">
          <ac:chgData name="Bill Kolb" userId="345d7886c9fa9e04" providerId="LiveId" clId="{3EAC3D67-1C97-4C68-A76C-085CB5E6500A}" dt="2025-04-06T18:36:20.684" v="997" actId="20577"/>
          <ac:graphicFrameMkLst>
            <pc:docMk/>
            <pc:sldMk cId="1601845918" sldId="258"/>
            <ac:graphicFrameMk id="13" creationId="{7E9E9BB6-4DCC-F284-1EF9-7BA348E87D7C}"/>
          </ac:graphicFrameMkLst>
        </pc:graphicFrameChg>
        <pc:picChg chg="add mod">
          <ac:chgData name="Bill Kolb" userId="345d7886c9fa9e04" providerId="LiveId" clId="{3EAC3D67-1C97-4C68-A76C-085CB5E6500A}" dt="2025-03-23T05:49:00.205" v="848" actId="1035"/>
          <ac:picMkLst>
            <pc:docMk/>
            <pc:sldMk cId="1601845918" sldId="258"/>
            <ac:picMk id="4" creationId="{D8A36795-6D14-E57C-F6EF-4E53981B53CD}"/>
          </ac:picMkLst>
        </pc:picChg>
        <pc:picChg chg="add mod ord">
          <ac:chgData name="Bill Kolb" userId="345d7886c9fa9e04" providerId="LiveId" clId="{3EAC3D67-1C97-4C68-A76C-085CB5E6500A}" dt="2025-03-22T20:43:21.666" v="476" actId="1035"/>
          <ac:picMkLst>
            <pc:docMk/>
            <pc:sldMk cId="1601845918" sldId="258"/>
            <ac:picMk id="17" creationId="{8BFDE579-5B83-C59B-F5A0-A69C0ED03057}"/>
          </ac:picMkLst>
        </pc:picChg>
      </pc:sldChg>
      <pc:sldChg chg="new del">
        <pc:chgData name="Bill Kolb" userId="345d7886c9fa9e04" providerId="LiveId" clId="{3EAC3D67-1C97-4C68-A76C-085CB5E6500A}" dt="2025-03-22T20:10:48.224" v="398" actId="47"/>
        <pc:sldMkLst>
          <pc:docMk/>
          <pc:sldMk cId="43407826" sldId="259"/>
        </pc:sldMkLst>
      </pc:sldChg>
      <pc:sldChg chg="add del">
        <pc:chgData name="Bill Kolb" userId="345d7886c9fa9e04" providerId="LiveId" clId="{3EAC3D67-1C97-4C68-A76C-085CB5E6500A}" dt="2025-03-22T20:10:49.580" v="399" actId="47"/>
        <pc:sldMkLst>
          <pc:docMk/>
          <pc:sldMk cId="1297321881" sldId="260"/>
        </pc:sldMkLst>
      </pc:sldChg>
      <pc:sldChg chg="addSp delSp modSp add mod ord">
        <pc:chgData name="Bill Kolb" userId="345d7886c9fa9e04" providerId="LiveId" clId="{3EAC3D67-1C97-4C68-A76C-085CB5E6500A}" dt="2025-04-06T18:35:43.440" v="983" actId="20577"/>
        <pc:sldMkLst>
          <pc:docMk/>
          <pc:sldMk cId="1412391876" sldId="261"/>
        </pc:sldMkLst>
        <pc:spChg chg="mod">
          <ac:chgData name="Bill Kolb" userId="345d7886c9fa9e04" providerId="LiveId" clId="{3EAC3D67-1C97-4C68-A76C-085CB5E6500A}" dt="2025-03-22T20:11:31.756" v="401" actId="20577"/>
          <ac:spMkLst>
            <pc:docMk/>
            <pc:sldMk cId="1412391876" sldId="261"/>
            <ac:spMk id="2" creationId="{88A93A18-0AA6-C3F7-1744-4AAA1A586F53}"/>
          </ac:spMkLst>
        </pc:spChg>
        <pc:spChg chg="mod">
          <ac:chgData name="Bill Kolb" userId="345d7886c9fa9e04" providerId="LiveId" clId="{3EAC3D67-1C97-4C68-A76C-085CB5E6500A}" dt="2025-03-22T23:12:21.003" v="717" actId="14100"/>
          <ac:spMkLst>
            <pc:docMk/>
            <pc:sldMk cId="1412391876" sldId="261"/>
            <ac:spMk id="10" creationId="{E4B0328D-5479-3F11-9661-7FA2717B1C7F}"/>
          </ac:spMkLst>
        </pc:spChg>
        <pc:graphicFrameChg chg="modGraphic">
          <ac:chgData name="Bill Kolb" userId="345d7886c9fa9e04" providerId="LiveId" clId="{3EAC3D67-1C97-4C68-A76C-085CB5E6500A}" dt="2025-04-06T18:35:43.440" v="983" actId="20577"/>
          <ac:graphicFrameMkLst>
            <pc:docMk/>
            <pc:sldMk cId="1412391876" sldId="261"/>
            <ac:graphicFrameMk id="9" creationId="{D0D26B44-EB48-8BA0-1042-F3F367DBCA37}"/>
          </ac:graphicFrameMkLst>
        </pc:graphicFrameChg>
        <pc:picChg chg="add mod">
          <ac:chgData name="Bill Kolb" userId="345d7886c9fa9e04" providerId="LiveId" clId="{3EAC3D67-1C97-4C68-A76C-085CB5E6500A}" dt="2025-03-23T05:48:34.497" v="838" actId="1036"/>
          <ac:picMkLst>
            <pc:docMk/>
            <pc:sldMk cId="1412391876" sldId="261"/>
            <ac:picMk id="4" creationId="{AFAE2533-5B5E-543B-0656-B5776C2CD98F}"/>
          </ac:picMkLst>
        </pc:picChg>
      </pc:sldChg>
      <pc:sldChg chg="addSp delSp modSp add mod">
        <pc:chgData name="Bill Kolb" userId="345d7886c9fa9e04" providerId="LiveId" clId="{3EAC3D67-1C97-4C68-A76C-085CB5E6500A}" dt="2025-04-06T18:36:46.658" v="1008" actId="20577"/>
        <pc:sldMkLst>
          <pc:docMk/>
          <pc:sldMk cId="2393430471" sldId="262"/>
        </pc:sldMkLst>
        <pc:spChg chg="mod">
          <ac:chgData name="Bill Kolb" userId="345d7886c9fa9e04" providerId="LiveId" clId="{3EAC3D67-1C97-4C68-A76C-085CB5E6500A}" dt="2025-03-22T21:04:29.571" v="529" actId="20577"/>
          <ac:spMkLst>
            <pc:docMk/>
            <pc:sldMk cId="2393430471" sldId="262"/>
            <ac:spMk id="2" creationId="{C79EC265-A2F4-AC17-9263-9CAEB54AC03A}"/>
          </ac:spMkLst>
        </pc:spChg>
        <pc:spChg chg="add mod">
          <ac:chgData name="Bill Kolb" userId="345d7886c9fa9e04" providerId="LiveId" clId="{3EAC3D67-1C97-4C68-A76C-085CB5E6500A}" dt="2025-03-23T05:51:18.175" v="897" actId="20577"/>
          <ac:spMkLst>
            <pc:docMk/>
            <pc:sldMk cId="2393430471" sldId="262"/>
            <ac:spMk id="8" creationId="{D9B50DB4-746A-34B8-5B5E-35BD64A002AB}"/>
          </ac:spMkLst>
        </pc:spChg>
        <pc:graphicFrameChg chg="add mod modGraphic">
          <ac:chgData name="Bill Kolb" userId="345d7886c9fa9e04" providerId="LiveId" clId="{3EAC3D67-1C97-4C68-A76C-085CB5E6500A}" dt="2025-04-06T18:36:46.658" v="1008" actId="20577"/>
          <ac:graphicFrameMkLst>
            <pc:docMk/>
            <pc:sldMk cId="2393430471" sldId="262"/>
            <ac:graphicFrameMk id="7" creationId="{5FFABF32-0560-CE93-46B3-F955696832D4}"/>
          </ac:graphicFrameMkLst>
        </pc:graphicFrameChg>
        <pc:picChg chg="add mod">
          <ac:chgData name="Bill Kolb" userId="345d7886c9fa9e04" providerId="LiveId" clId="{3EAC3D67-1C97-4C68-A76C-085CB5E6500A}" dt="2025-04-05T07:36:38.418" v="904" actId="1035"/>
          <ac:picMkLst>
            <pc:docMk/>
            <pc:sldMk cId="2393430471" sldId="262"/>
            <ac:picMk id="4" creationId="{1123E442-0F8E-6DEE-FF15-06F0714D842A}"/>
          </ac:picMkLst>
        </pc:picChg>
        <pc:picChg chg="add mod ord">
          <ac:chgData name="Bill Kolb" userId="345d7886c9fa9e04" providerId="LiveId" clId="{3EAC3D67-1C97-4C68-A76C-085CB5E6500A}" dt="2025-03-22T23:18:31.441" v="753" actId="1076"/>
          <ac:picMkLst>
            <pc:docMk/>
            <pc:sldMk cId="2393430471" sldId="262"/>
            <ac:picMk id="6" creationId="{98E9078D-31D3-9BB2-73F2-CE581696845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A15707A-FFDC-43A7-94CA-7A36DA01B74F}" type="datetimeFigureOut">
              <a:rPr lang="en-US" smtClean="0"/>
              <a:t>4/6/2025</a:t>
            </a:fld>
            <a:endParaRPr lang="en-US"/>
          </a:p>
        </p:txBody>
      </p:sp>
      <p:sp>
        <p:nvSpPr>
          <p:cNvPr id="4" name="Slide Image Placeholder 3"/>
          <p:cNvSpPr>
            <a:spLocks noGrp="1" noRot="1" noChangeAspect="1"/>
          </p:cNvSpPr>
          <p:nvPr>
            <p:ph type="sldImg" idx="2"/>
          </p:nvPr>
        </p:nvSpPr>
        <p:spPr>
          <a:xfrm>
            <a:off x="2327275" y="1173163"/>
            <a:ext cx="2447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9CE994A-860D-4700-BA4A-7ACDF25F249B}" type="slidenum">
              <a:rPr lang="en-US" smtClean="0"/>
              <a:t>‹#›</a:t>
            </a:fld>
            <a:endParaRPr lang="en-US"/>
          </a:p>
        </p:txBody>
      </p:sp>
    </p:spTree>
    <p:extLst>
      <p:ext uri="{BB962C8B-B14F-4D97-AF65-F5344CB8AC3E}">
        <p14:creationId xmlns:p14="http://schemas.microsoft.com/office/powerpoint/2010/main" val="367877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CF63C-E04D-09A5-12F3-D154932AE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C9B854-B57A-EE2D-E811-35AE239262F3}"/>
              </a:ext>
            </a:extLst>
          </p:cNvPr>
          <p:cNvSpPr>
            <a:spLocks noGrp="1" noRot="1" noChangeAspect="1"/>
          </p:cNvSpPr>
          <p:nvPr>
            <p:ph type="sldImg"/>
          </p:nvPr>
        </p:nvSpPr>
        <p:spPr>
          <a:xfrm>
            <a:off x="2327275" y="1173163"/>
            <a:ext cx="2447925" cy="3168650"/>
          </a:xfrm>
        </p:spPr>
      </p:sp>
      <p:sp>
        <p:nvSpPr>
          <p:cNvPr id="3" name="Notes Placeholder 2">
            <a:extLst>
              <a:ext uri="{FF2B5EF4-FFF2-40B4-BE49-F238E27FC236}">
                <a16:creationId xmlns:a16="http://schemas.microsoft.com/office/drawing/2014/main" id="{0AE43035-8CF5-7688-2C2F-905D009F5F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B23E26-96A5-EA49-DFEF-72B7D3C14D9A}"/>
              </a:ext>
            </a:extLst>
          </p:cNvPr>
          <p:cNvSpPr>
            <a:spLocks noGrp="1"/>
          </p:cNvSpPr>
          <p:nvPr>
            <p:ph type="sldNum" sz="quarter" idx="5"/>
          </p:nvPr>
        </p:nvSpPr>
        <p:spPr/>
        <p:txBody>
          <a:bodyPr/>
          <a:lstStyle/>
          <a:p>
            <a:fld id="{C9CE994A-860D-4700-BA4A-7ACDF25F249B}" type="slidenum">
              <a:rPr lang="en-US" smtClean="0"/>
              <a:t>1</a:t>
            </a:fld>
            <a:endParaRPr lang="en-US"/>
          </a:p>
        </p:txBody>
      </p:sp>
    </p:spTree>
    <p:extLst>
      <p:ext uri="{BB962C8B-B14F-4D97-AF65-F5344CB8AC3E}">
        <p14:creationId xmlns:p14="http://schemas.microsoft.com/office/powerpoint/2010/main" val="422304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8BF5C-946B-28BA-B66E-3AD279B415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D005A-B763-7410-ED3A-449E9FA15973}"/>
              </a:ext>
            </a:extLst>
          </p:cNvPr>
          <p:cNvSpPr>
            <a:spLocks noGrp="1" noRot="1" noChangeAspect="1"/>
          </p:cNvSpPr>
          <p:nvPr>
            <p:ph type="sldImg"/>
          </p:nvPr>
        </p:nvSpPr>
        <p:spPr>
          <a:xfrm>
            <a:off x="2327275" y="1173163"/>
            <a:ext cx="2447925" cy="3168650"/>
          </a:xfrm>
        </p:spPr>
      </p:sp>
      <p:sp>
        <p:nvSpPr>
          <p:cNvPr id="3" name="Notes Placeholder 2">
            <a:extLst>
              <a:ext uri="{FF2B5EF4-FFF2-40B4-BE49-F238E27FC236}">
                <a16:creationId xmlns:a16="http://schemas.microsoft.com/office/drawing/2014/main" id="{FC1B0A30-2C0C-1C1E-9C7F-9D528813FA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FA1C37-D45D-15AC-CDB7-AF94B7CD1B7B}"/>
              </a:ext>
            </a:extLst>
          </p:cNvPr>
          <p:cNvSpPr>
            <a:spLocks noGrp="1"/>
          </p:cNvSpPr>
          <p:nvPr>
            <p:ph type="sldNum" sz="quarter" idx="5"/>
          </p:nvPr>
        </p:nvSpPr>
        <p:spPr/>
        <p:txBody>
          <a:bodyPr/>
          <a:lstStyle/>
          <a:p>
            <a:fld id="{C9CE994A-860D-4700-BA4A-7ACDF25F249B}" type="slidenum">
              <a:rPr lang="en-US" smtClean="0"/>
              <a:t>2</a:t>
            </a:fld>
            <a:endParaRPr lang="en-US"/>
          </a:p>
        </p:txBody>
      </p:sp>
    </p:spTree>
    <p:extLst>
      <p:ext uri="{BB962C8B-B14F-4D97-AF65-F5344CB8AC3E}">
        <p14:creationId xmlns:p14="http://schemas.microsoft.com/office/powerpoint/2010/main" val="150367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46F38-1EFD-1DE1-333B-A0D0FE0BF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2F0DA-B7C9-0EDE-3A7F-18E0C974B451}"/>
              </a:ext>
            </a:extLst>
          </p:cNvPr>
          <p:cNvSpPr>
            <a:spLocks noGrp="1" noRot="1" noChangeAspect="1"/>
          </p:cNvSpPr>
          <p:nvPr>
            <p:ph type="sldImg"/>
          </p:nvPr>
        </p:nvSpPr>
        <p:spPr>
          <a:xfrm>
            <a:off x="2327275" y="1173163"/>
            <a:ext cx="2447925" cy="3168650"/>
          </a:xfrm>
        </p:spPr>
      </p:sp>
      <p:sp>
        <p:nvSpPr>
          <p:cNvPr id="3" name="Notes Placeholder 2">
            <a:extLst>
              <a:ext uri="{FF2B5EF4-FFF2-40B4-BE49-F238E27FC236}">
                <a16:creationId xmlns:a16="http://schemas.microsoft.com/office/drawing/2014/main" id="{7424D29D-1EF5-CF7C-FA23-B8D73688E0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509489-AD74-CE89-DB8C-C9B2EF7C9B5E}"/>
              </a:ext>
            </a:extLst>
          </p:cNvPr>
          <p:cNvSpPr>
            <a:spLocks noGrp="1"/>
          </p:cNvSpPr>
          <p:nvPr>
            <p:ph type="sldNum" sz="quarter" idx="5"/>
          </p:nvPr>
        </p:nvSpPr>
        <p:spPr/>
        <p:txBody>
          <a:bodyPr/>
          <a:lstStyle/>
          <a:p>
            <a:fld id="{C9CE994A-860D-4700-BA4A-7ACDF25F249B}" type="slidenum">
              <a:rPr lang="en-US" smtClean="0"/>
              <a:t>3</a:t>
            </a:fld>
            <a:endParaRPr lang="en-US"/>
          </a:p>
        </p:txBody>
      </p:sp>
    </p:spTree>
    <p:extLst>
      <p:ext uri="{BB962C8B-B14F-4D97-AF65-F5344CB8AC3E}">
        <p14:creationId xmlns:p14="http://schemas.microsoft.com/office/powerpoint/2010/main" val="398764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84FDA-8DB9-FEB1-1097-64D508CA5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F66D9-5B9A-A26C-1F6D-CA53A7D30AD6}"/>
              </a:ext>
            </a:extLst>
          </p:cNvPr>
          <p:cNvSpPr>
            <a:spLocks noGrp="1" noRot="1" noChangeAspect="1"/>
          </p:cNvSpPr>
          <p:nvPr>
            <p:ph type="sldImg"/>
          </p:nvPr>
        </p:nvSpPr>
        <p:spPr>
          <a:xfrm>
            <a:off x="2327275" y="1173163"/>
            <a:ext cx="2447925" cy="3168650"/>
          </a:xfrm>
        </p:spPr>
      </p:sp>
      <p:sp>
        <p:nvSpPr>
          <p:cNvPr id="3" name="Notes Placeholder 2">
            <a:extLst>
              <a:ext uri="{FF2B5EF4-FFF2-40B4-BE49-F238E27FC236}">
                <a16:creationId xmlns:a16="http://schemas.microsoft.com/office/drawing/2014/main" id="{83F27442-CF41-4777-8DA0-E549214EFC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332409-BA98-CBD6-1A73-315338B34C35}"/>
              </a:ext>
            </a:extLst>
          </p:cNvPr>
          <p:cNvSpPr>
            <a:spLocks noGrp="1"/>
          </p:cNvSpPr>
          <p:nvPr>
            <p:ph type="sldNum" sz="quarter" idx="5"/>
          </p:nvPr>
        </p:nvSpPr>
        <p:spPr/>
        <p:txBody>
          <a:bodyPr/>
          <a:lstStyle/>
          <a:p>
            <a:fld id="{C9CE994A-860D-4700-BA4A-7ACDF25F249B}" type="slidenum">
              <a:rPr lang="en-US" smtClean="0"/>
              <a:t>4</a:t>
            </a:fld>
            <a:endParaRPr lang="en-US"/>
          </a:p>
        </p:txBody>
      </p:sp>
    </p:spTree>
    <p:extLst>
      <p:ext uri="{BB962C8B-B14F-4D97-AF65-F5344CB8AC3E}">
        <p14:creationId xmlns:p14="http://schemas.microsoft.com/office/powerpoint/2010/main" val="289674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A3A0C0-F9A4-4761-B7CE-9F6E13668B40}"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4B5F2-A11B-4CAA-B386-A750D4F5C0DA}" type="slidenum">
              <a:rPr lang="en-US" smtClean="0"/>
              <a:t>‹#›</a:t>
            </a:fld>
            <a:endParaRPr lang="en-US"/>
          </a:p>
        </p:txBody>
      </p:sp>
    </p:spTree>
    <p:extLst>
      <p:ext uri="{BB962C8B-B14F-4D97-AF65-F5344CB8AC3E}">
        <p14:creationId xmlns:p14="http://schemas.microsoft.com/office/powerpoint/2010/main" val="1359416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3A0C0-F9A4-4761-B7CE-9F6E13668B40}"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4B5F2-A11B-4CAA-B386-A750D4F5C0DA}" type="slidenum">
              <a:rPr lang="en-US" smtClean="0"/>
              <a:t>‹#›</a:t>
            </a:fld>
            <a:endParaRPr lang="en-US"/>
          </a:p>
        </p:txBody>
      </p:sp>
    </p:spTree>
    <p:extLst>
      <p:ext uri="{BB962C8B-B14F-4D97-AF65-F5344CB8AC3E}">
        <p14:creationId xmlns:p14="http://schemas.microsoft.com/office/powerpoint/2010/main" val="225939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3A0C0-F9A4-4761-B7CE-9F6E13668B40}"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4B5F2-A11B-4CAA-B386-A750D4F5C0DA}" type="slidenum">
              <a:rPr lang="en-US" smtClean="0"/>
              <a:t>‹#›</a:t>
            </a:fld>
            <a:endParaRPr lang="en-US"/>
          </a:p>
        </p:txBody>
      </p:sp>
    </p:spTree>
    <p:extLst>
      <p:ext uri="{BB962C8B-B14F-4D97-AF65-F5344CB8AC3E}">
        <p14:creationId xmlns:p14="http://schemas.microsoft.com/office/powerpoint/2010/main" val="266916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3A0C0-F9A4-4761-B7CE-9F6E13668B40}"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4B5F2-A11B-4CAA-B386-A750D4F5C0DA}" type="slidenum">
              <a:rPr lang="en-US" smtClean="0"/>
              <a:t>‹#›</a:t>
            </a:fld>
            <a:endParaRPr lang="en-US"/>
          </a:p>
        </p:txBody>
      </p:sp>
    </p:spTree>
    <p:extLst>
      <p:ext uri="{BB962C8B-B14F-4D97-AF65-F5344CB8AC3E}">
        <p14:creationId xmlns:p14="http://schemas.microsoft.com/office/powerpoint/2010/main" val="150037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A3A0C0-F9A4-4761-B7CE-9F6E13668B40}"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4B5F2-A11B-4CAA-B386-A750D4F5C0DA}" type="slidenum">
              <a:rPr lang="en-US" smtClean="0"/>
              <a:t>‹#›</a:t>
            </a:fld>
            <a:endParaRPr lang="en-US"/>
          </a:p>
        </p:txBody>
      </p:sp>
    </p:spTree>
    <p:extLst>
      <p:ext uri="{BB962C8B-B14F-4D97-AF65-F5344CB8AC3E}">
        <p14:creationId xmlns:p14="http://schemas.microsoft.com/office/powerpoint/2010/main" val="321242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A3A0C0-F9A4-4761-B7CE-9F6E13668B40}"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4B5F2-A11B-4CAA-B386-A750D4F5C0DA}" type="slidenum">
              <a:rPr lang="en-US" smtClean="0"/>
              <a:t>‹#›</a:t>
            </a:fld>
            <a:endParaRPr lang="en-US"/>
          </a:p>
        </p:txBody>
      </p:sp>
    </p:spTree>
    <p:extLst>
      <p:ext uri="{BB962C8B-B14F-4D97-AF65-F5344CB8AC3E}">
        <p14:creationId xmlns:p14="http://schemas.microsoft.com/office/powerpoint/2010/main" val="70224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A3A0C0-F9A4-4761-B7CE-9F6E13668B40}" type="datetimeFigureOut">
              <a:rPr lang="en-US" smtClean="0"/>
              <a:t>4/6/2025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4B5F2-A11B-4CAA-B386-A750D4F5C0DA}" type="slidenum">
              <a:rPr lang="en-US" smtClean="0"/>
              <a:t>‹#›</a:t>
            </a:fld>
            <a:endParaRPr lang="en-US"/>
          </a:p>
        </p:txBody>
      </p:sp>
    </p:spTree>
    <p:extLst>
      <p:ext uri="{BB962C8B-B14F-4D97-AF65-F5344CB8AC3E}">
        <p14:creationId xmlns:p14="http://schemas.microsoft.com/office/powerpoint/2010/main" val="64667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A3A0C0-F9A4-4761-B7CE-9F6E13668B40}" type="datetimeFigureOut">
              <a:rPr lang="en-US" smtClean="0"/>
              <a:t>4/6/2025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4B5F2-A11B-4CAA-B386-A750D4F5C0DA}" type="slidenum">
              <a:rPr lang="en-US" smtClean="0"/>
              <a:t>‹#›</a:t>
            </a:fld>
            <a:endParaRPr lang="en-US"/>
          </a:p>
        </p:txBody>
      </p:sp>
    </p:spTree>
    <p:extLst>
      <p:ext uri="{BB962C8B-B14F-4D97-AF65-F5344CB8AC3E}">
        <p14:creationId xmlns:p14="http://schemas.microsoft.com/office/powerpoint/2010/main" val="67394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3A0C0-F9A4-4761-B7CE-9F6E13668B40}" type="datetimeFigureOut">
              <a:rPr lang="en-US" smtClean="0"/>
              <a:t>4/6/2025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4B5F2-A11B-4CAA-B386-A750D4F5C0DA}" type="slidenum">
              <a:rPr lang="en-US" smtClean="0"/>
              <a:t>‹#›</a:t>
            </a:fld>
            <a:endParaRPr lang="en-US"/>
          </a:p>
        </p:txBody>
      </p:sp>
    </p:spTree>
    <p:extLst>
      <p:ext uri="{BB962C8B-B14F-4D97-AF65-F5344CB8AC3E}">
        <p14:creationId xmlns:p14="http://schemas.microsoft.com/office/powerpoint/2010/main" val="146813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BA3A0C0-F9A4-4761-B7CE-9F6E13668B40}"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4B5F2-A11B-4CAA-B386-A750D4F5C0DA}" type="slidenum">
              <a:rPr lang="en-US" smtClean="0"/>
              <a:t>‹#›</a:t>
            </a:fld>
            <a:endParaRPr lang="en-US"/>
          </a:p>
        </p:txBody>
      </p:sp>
    </p:spTree>
    <p:extLst>
      <p:ext uri="{BB962C8B-B14F-4D97-AF65-F5344CB8AC3E}">
        <p14:creationId xmlns:p14="http://schemas.microsoft.com/office/powerpoint/2010/main" val="45851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BA3A0C0-F9A4-4761-B7CE-9F6E13668B40}"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4B5F2-A11B-4CAA-B386-A750D4F5C0DA}" type="slidenum">
              <a:rPr lang="en-US" smtClean="0"/>
              <a:t>‹#›</a:t>
            </a:fld>
            <a:endParaRPr lang="en-US"/>
          </a:p>
        </p:txBody>
      </p:sp>
    </p:spTree>
    <p:extLst>
      <p:ext uri="{BB962C8B-B14F-4D97-AF65-F5344CB8AC3E}">
        <p14:creationId xmlns:p14="http://schemas.microsoft.com/office/powerpoint/2010/main" val="205387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FBA3A0C0-F9A4-4761-B7CE-9F6E13668B40}" type="datetimeFigureOut">
              <a:rPr lang="en-US" smtClean="0"/>
              <a:t>4/6/2025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4B64B5F2-A11B-4CAA-B386-A750D4F5C0DA}" type="slidenum">
              <a:rPr lang="en-US" smtClean="0"/>
              <a:t>‹#›</a:t>
            </a:fld>
            <a:endParaRPr lang="en-US"/>
          </a:p>
        </p:txBody>
      </p:sp>
    </p:spTree>
    <p:extLst>
      <p:ext uri="{BB962C8B-B14F-4D97-AF65-F5344CB8AC3E}">
        <p14:creationId xmlns:p14="http://schemas.microsoft.com/office/powerpoint/2010/main" val="3822197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850"/>
        </a:solidFill>
        <a:effectLst/>
      </p:bgPr>
    </p:bg>
    <p:spTree>
      <p:nvGrpSpPr>
        <p:cNvPr id="1" name="">
          <a:extLst>
            <a:ext uri="{FF2B5EF4-FFF2-40B4-BE49-F238E27FC236}">
              <a16:creationId xmlns:a16="http://schemas.microsoft.com/office/drawing/2014/main" id="{A95AA265-D30E-A830-95E6-7AA4EC2CF8D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8A58F3A-C30D-5335-034E-5A8DE843DC21}"/>
              </a:ext>
            </a:extLst>
          </p:cNvPr>
          <p:cNvPicPr>
            <a:picLocks noChangeAspect="1"/>
          </p:cNvPicPr>
          <p:nvPr/>
        </p:nvPicPr>
        <p:blipFill>
          <a:blip r:embed="rId3"/>
          <a:stretch>
            <a:fillRect/>
          </a:stretch>
        </p:blipFill>
        <p:spPr>
          <a:xfrm>
            <a:off x="463008" y="-273695"/>
            <a:ext cx="6814757" cy="4085068"/>
          </a:xfrm>
          <a:prstGeom prst="rect">
            <a:avLst/>
          </a:prstGeom>
        </p:spPr>
      </p:pic>
      <p:sp>
        <p:nvSpPr>
          <p:cNvPr id="2" name="Title 1">
            <a:extLst>
              <a:ext uri="{FF2B5EF4-FFF2-40B4-BE49-F238E27FC236}">
                <a16:creationId xmlns:a16="http://schemas.microsoft.com/office/drawing/2014/main" id="{4BAF82D4-EF16-48F4-E780-50F16D73B52F}"/>
              </a:ext>
            </a:extLst>
          </p:cNvPr>
          <p:cNvSpPr>
            <a:spLocks noGrp="1"/>
          </p:cNvSpPr>
          <p:nvPr>
            <p:ph type="ctrTitle"/>
          </p:nvPr>
        </p:nvSpPr>
        <p:spPr>
          <a:xfrm>
            <a:off x="463008" y="-137698"/>
            <a:ext cx="6606540" cy="1786615"/>
          </a:xfrm>
        </p:spPr>
        <p:txBody>
          <a:bodyPr/>
          <a:lstStyle/>
          <a:p>
            <a:r>
              <a:rPr lang="en-US" dirty="0">
                <a:solidFill>
                  <a:schemeClr val="bg1"/>
                </a:solidFill>
              </a:rPr>
              <a:t>Lockheed F-104 Starfighter</a:t>
            </a:r>
          </a:p>
        </p:txBody>
      </p:sp>
      <p:sp>
        <p:nvSpPr>
          <p:cNvPr id="7" name="TextBox 6">
            <a:extLst>
              <a:ext uri="{FF2B5EF4-FFF2-40B4-BE49-F238E27FC236}">
                <a16:creationId xmlns:a16="http://schemas.microsoft.com/office/drawing/2014/main" id="{0FF43140-C8F5-3D75-FB8B-C47FEAA37F48}"/>
              </a:ext>
            </a:extLst>
          </p:cNvPr>
          <p:cNvSpPr txBox="1"/>
          <p:nvPr/>
        </p:nvSpPr>
        <p:spPr>
          <a:xfrm>
            <a:off x="669462" y="7593382"/>
            <a:ext cx="5964395" cy="2308324"/>
          </a:xfrm>
          <a:prstGeom prst="rect">
            <a:avLst/>
          </a:prstGeom>
          <a:noFill/>
        </p:spPr>
        <p:txBody>
          <a:bodyPr wrap="square" rtlCol="0">
            <a:spAutoFit/>
          </a:bodyPr>
          <a:lstStyle/>
          <a:p>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 F-104 was developed by Clarence "Kelly" Johnson and his team at the Lockheed Skunk Works in Burbank, CA. It first flew on March 4, 1954, and entered U.S. Air Force service in 1958. </a:t>
            </a:r>
            <a:r>
              <a:rPr lang="en-US" dirty="0">
                <a:solidFill>
                  <a:schemeClr val="bg1"/>
                </a:solidFill>
                <a:latin typeface="Aptos" panose="020B0004020202020204" pitchFamily="34" charset="0"/>
                <a:ea typeface="Aptos" panose="020B0004020202020204" pitchFamily="34" charset="0"/>
                <a:cs typeface="Times New Roman" panose="02020603050405020304" pitchFamily="18" charset="0"/>
              </a:rPr>
              <a:t>Several variants of the aircraft saw </a:t>
            </a:r>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widespread use by NATO countries, particularly Germany, Italy, and Canada, with a total of 2,578 produced over its service life.  It was retired from the USAF in 1967 and from all active service in 2004</a:t>
            </a:r>
            <a:endParaRPr lang="en-US" dirty="0">
              <a:solidFill>
                <a:schemeClr val="bg1"/>
              </a:solidFill>
            </a:endParaRPr>
          </a:p>
        </p:txBody>
      </p:sp>
      <p:graphicFrame>
        <p:nvGraphicFramePr>
          <p:cNvPr id="4" name="Table 3">
            <a:extLst>
              <a:ext uri="{FF2B5EF4-FFF2-40B4-BE49-F238E27FC236}">
                <a16:creationId xmlns:a16="http://schemas.microsoft.com/office/drawing/2014/main" id="{A98DB009-F842-F74D-5A0E-204BDE5594D2}"/>
              </a:ext>
            </a:extLst>
          </p:cNvPr>
          <p:cNvGraphicFramePr>
            <a:graphicFrameLocks noGrp="1"/>
          </p:cNvGraphicFramePr>
          <p:nvPr>
            <p:extLst>
              <p:ext uri="{D42A27DB-BD31-4B8C-83A1-F6EECF244321}">
                <p14:modId xmlns:p14="http://schemas.microsoft.com/office/powerpoint/2010/main" val="2610026257"/>
              </p:ext>
            </p:extLst>
          </p:nvPr>
        </p:nvGraphicFramePr>
        <p:xfrm>
          <a:off x="671225" y="3068083"/>
          <a:ext cx="6606540" cy="4257675"/>
        </p:xfrm>
        <a:graphic>
          <a:graphicData uri="http://schemas.openxmlformats.org/drawingml/2006/table">
            <a:tbl>
              <a:tblPr/>
              <a:tblGrid>
                <a:gridCol w="2095477">
                  <a:extLst>
                    <a:ext uri="{9D8B030D-6E8A-4147-A177-3AD203B41FA5}">
                      <a16:colId xmlns:a16="http://schemas.microsoft.com/office/drawing/2014/main" val="3801018086"/>
                    </a:ext>
                  </a:extLst>
                </a:gridCol>
                <a:gridCol w="4511063">
                  <a:extLst>
                    <a:ext uri="{9D8B030D-6E8A-4147-A177-3AD203B41FA5}">
                      <a16:colId xmlns:a16="http://schemas.microsoft.com/office/drawing/2014/main" val="727538642"/>
                    </a:ext>
                  </a:extLst>
                </a:gridCol>
              </a:tblGrid>
              <a:tr h="257175">
                <a:tc>
                  <a:txBody>
                    <a:bodyPr/>
                    <a:lstStyle/>
                    <a:p>
                      <a:pPr algn="l" fontAlgn="ctr"/>
                      <a:r>
                        <a:rPr lang="en-US" sz="1800" b="1" i="0" u="none" strike="noStrike">
                          <a:solidFill>
                            <a:schemeClr val="bg1"/>
                          </a:solidFill>
                          <a:effectLst/>
                          <a:latin typeface="Aptos" panose="020B0004020202020204" pitchFamily="34" charset="0"/>
                        </a:rPr>
                        <a:t>Length</a:t>
                      </a:r>
                    </a:p>
                  </a:txBody>
                  <a:tcPr marL="85725" marR="9525" marT="9525" marB="0" anchor="ctr">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54 ft 8 in </a:t>
                      </a:r>
                    </a:p>
                  </a:txBody>
                  <a:tcPr marL="9525" marR="9525" marT="9525" marB="0" anchor="b">
                    <a:lnL>
                      <a:noFill/>
                    </a:lnL>
                    <a:lnR>
                      <a:noFill/>
                    </a:lnR>
                    <a:lnT>
                      <a:noFill/>
                    </a:lnT>
                    <a:lnB>
                      <a:noFill/>
                    </a:lnB>
                    <a:noFill/>
                  </a:tcPr>
                </a:tc>
                <a:extLst>
                  <a:ext uri="{0D108BD9-81ED-4DB2-BD59-A6C34878D82A}">
                    <a16:rowId xmlns:a16="http://schemas.microsoft.com/office/drawing/2014/main" val="4279351164"/>
                  </a:ext>
                </a:extLst>
              </a:tr>
              <a:tr h="257175">
                <a:tc>
                  <a:txBody>
                    <a:bodyPr/>
                    <a:lstStyle/>
                    <a:p>
                      <a:pPr algn="l" fontAlgn="ctr"/>
                      <a:r>
                        <a:rPr lang="en-US" sz="1800" b="1" i="0" u="none" strike="noStrike" dirty="0">
                          <a:solidFill>
                            <a:schemeClr val="bg1"/>
                          </a:solidFill>
                          <a:effectLst/>
                          <a:latin typeface="Aptos" panose="020B0004020202020204" pitchFamily="34" charset="0"/>
                        </a:rPr>
                        <a:t>Wingspan</a:t>
                      </a:r>
                    </a:p>
                  </a:txBody>
                  <a:tcPr marL="85725" marR="9525" marT="9525" marB="0" anchor="ctr">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21 ft 9 in </a:t>
                      </a:r>
                    </a:p>
                  </a:txBody>
                  <a:tcPr marL="9525" marR="9525" marT="9525" marB="0" anchor="b">
                    <a:lnL>
                      <a:noFill/>
                    </a:lnL>
                    <a:lnR>
                      <a:noFill/>
                    </a:lnR>
                    <a:lnT>
                      <a:noFill/>
                    </a:lnT>
                    <a:lnB>
                      <a:noFill/>
                    </a:lnB>
                    <a:noFill/>
                  </a:tcPr>
                </a:tc>
                <a:extLst>
                  <a:ext uri="{0D108BD9-81ED-4DB2-BD59-A6C34878D82A}">
                    <a16:rowId xmlns:a16="http://schemas.microsoft.com/office/drawing/2014/main" val="3765871853"/>
                  </a:ext>
                </a:extLst>
              </a:tr>
              <a:tr h="257175">
                <a:tc>
                  <a:txBody>
                    <a:bodyPr/>
                    <a:lstStyle/>
                    <a:p>
                      <a:pPr algn="l" fontAlgn="ctr"/>
                      <a:r>
                        <a:rPr lang="en-US" sz="1800" b="1" i="0" u="none" strike="noStrike">
                          <a:solidFill>
                            <a:schemeClr val="bg1"/>
                          </a:solidFill>
                          <a:effectLst/>
                          <a:latin typeface="Aptos" panose="020B0004020202020204" pitchFamily="34" charset="0"/>
                        </a:rPr>
                        <a:t>Height</a:t>
                      </a:r>
                    </a:p>
                  </a:txBody>
                  <a:tcPr marL="85725" marR="9525" marT="9525" marB="0" anchor="ctr">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13 ft 6 in </a:t>
                      </a:r>
                    </a:p>
                  </a:txBody>
                  <a:tcPr marL="9525" marR="9525" marT="9525" marB="0" anchor="b">
                    <a:lnL>
                      <a:noFill/>
                    </a:lnL>
                    <a:lnR>
                      <a:noFill/>
                    </a:lnR>
                    <a:lnT>
                      <a:noFill/>
                    </a:lnT>
                    <a:lnB>
                      <a:noFill/>
                    </a:lnB>
                    <a:noFill/>
                  </a:tcPr>
                </a:tc>
                <a:extLst>
                  <a:ext uri="{0D108BD9-81ED-4DB2-BD59-A6C34878D82A}">
                    <a16:rowId xmlns:a16="http://schemas.microsoft.com/office/drawing/2014/main" val="3493364539"/>
                  </a:ext>
                </a:extLst>
              </a:tr>
              <a:tr h="257175">
                <a:tc>
                  <a:txBody>
                    <a:bodyPr/>
                    <a:lstStyle/>
                    <a:p>
                      <a:pPr algn="l" fontAlgn="b"/>
                      <a:r>
                        <a:rPr lang="en-US" sz="1800" b="1" i="0" u="none" strike="noStrike" dirty="0">
                          <a:solidFill>
                            <a:schemeClr val="bg1"/>
                          </a:solidFill>
                          <a:effectLst/>
                          <a:latin typeface="Aptos" panose="020B0004020202020204" pitchFamily="34" charset="0"/>
                        </a:rPr>
                        <a:t>  Powerplant</a:t>
                      </a:r>
                    </a:p>
                  </a:txBody>
                  <a:tcPr marL="9525" marR="9525" marT="9525" marB="0" anchor="b">
                    <a:lnL>
                      <a:noFill/>
                    </a:lnL>
                    <a:lnR>
                      <a:noFill/>
                    </a:lnR>
                    <a:lnT>
                      <a:noFill/>
                    </a:lnT>
                    <a:lnB>
                      <a:noFill/>
                    </a:lnB>
                    <a:noFill/>
                  </a:tcPr>
                </a:tc>
                <a:tc>
                  <a:txBody>
                    <a:bodyPr/>
                    <a:lstStyle/>
                    <a:p>
                      <a:pPr algn="l" fontAlgn="b"/>
                      <a:r>
                        <a:rPr lang="en-US" sz="1800" b="0" i="0" u="none" strike="noStrike">
                          <a:solidFill>
                            <a:schemeClr val="bg1"/>
                          </a:solidFill>
                          <a:effectLst/>
                          <a:latin typeface="Aptos" panose="020B0004020202020204" pitchFamily="34" charset="0"/>
                        </a:rPr>
                        <a:t>1 × General Electric J79, 15,600 lbf thrust</a:t>
                      </a:r>
                    </a:p>
                  </a:txBody>
                  <a:tcPr marL="9525" marR="9525" marT="9525" marB="0" anchor="b">
                    <a:lnL>
                      <a:noFill/>
                    </a:lnL>
                    <a:lnR>
                      <a:noFill/>
                    </a:lnR>
                    <a:lnT>
                      <a:noFill/>
                    </a:lnT>
                    <a:lnB>
                      <a:noFill/>
                    </a:lnB>
                    <a:noFill/>
                  </a:tcPr>
                </a:tc>
                <a:extLst>
                  <a:ext uri="{0D108BD9-81ED-4DB2-BD59-A6C34878D82A}">
                    <a16:rowId xmlns:a16="http://schemas.microsoft.com/office/drawing/2014/main" val="206382498"/>
                  </a:ext>
                </a:extLst>
              </a:tr>
              <a:tr h="257175">
                <a:tc>
                  <a:txBody>
                    <a:bodyPr/>
                    <a:lstStyle/>
                    <a:p>
                      <a:pPr algn="l" fontAlgn="ctr"/>
                      <a:r>
                        <a:rPr lang="en-US" sz="1800" b="1" i="0" u="none" strike="noStrike">
                          <a:solidFill>
                            <a:schemeClr val="bg1"/>
                          </a:solidFill>
                          <a:effectLst/>
                          <a:latin typeface="Aptos" panose="020B0004020202020204" pitchFamily="34" charset="0"/>
                        </a:rPr>
                        <a:t>Empty weight</a:t>
                      </a:r>
                    </a:p>
                  </a:txBody>
                  <a:tcPr marL="85725" marR="9525" marT="9525" marB="0" anchor="ctr">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14,000 </a:t>
                      </a:r>
                      <a:r>
                        <a:rPr lang="en-US" sz="1800" b="0" i="0" u="none" strike="noStrike" dirty="0" err="1">
                          <a:solidFill>
                            <a:schemeClr val="bg1"/>
                          </a:solidFill>
                          <a:effectLst/>
                          <a:latin typeface="Aptos" panose="020B0004020202020204" pitchFamily="34" charset="0"/>
                        </a:rPr>
                        <a:t>lb</a:t>
                      </a:r>
                      <a:r>
                        <a:rPr lang="en-US" sz="1800" b="0" i="0" u="none" strike="noStrike" dirty="0">
                          <a:solidFill>
                            <a:schemeClr val="bg1"/>
                          </a:solidFill>
                          <a:effectLst/>
                          <a:latin typeface="Aptos" panose="020B0004020202020204" pitchFamily="34" charset="0"/>
                        </a:rPr>
                        <a:t> </a:t>
                      </a:r>
                    </a:p>
                  </a:txBody>
                  <a:tcPr marL="9525" marR="9525" marT="9525" marB="0" anchor="b">
                    <a:lnL>
                      <a:noFill/>
                    </a:lnL>
                    <a:lnR>
                      <a:noFill/>
                    </a:lnR>
                    <a:lnT>
                      <a:noFill/>
                    </a:lnT>
                    <a:lnB>
                      <a:noFill/>
                    </a:lnB>
                    <a:noFill/>
                  </a:tcPr>
                </a:tc>
                <a:extLst>
                  <a:ext uri="{0D108BD9-81ED-4DB2-BD59-A6C34878D82A}">
                    <a16:rowId xmlns:a16="http://schemas.microsoft.com/office/drawing/2014/main" val="792564395"/>
                  </a:ext>
                </a:extLst>
              </a:tr>
              <a:tr h="257175">
                <a:tc>
                  <a:txBody>
                    <a:bodyPr/>
                    <a:lstStyle/>
                    <a:p>
                      <a:pPr algn="l" fontAlgn="ctr"/>
                      <a:r>
                        <a:rPr lang="en-US" sz="1800" b="1" i="0" u="none" strike="noStrike">
                          <a:solidFill>
                            <a:schemeClr val="bg1"/>
                          </a:solidFill>
                          <a:effectLst/>
                          <a:latin typeface="Aptos" panose="020B0004020202020204" pitchFamily="34" charset="0"/>
                        </a:rPr>
                        <a:t>Max takeoff weight</a:t>
                      </a:r>
                    </a:p>
                  </a:txBody>
                  <a:tcPr marL="85725" marR="9525" marT="9525" marB="0" anchor="ctr">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29,027 </a:t>
                      </a:r>
                      <a:r>
                        <a:rPr lang="en-US" sz="1800" b="0" i="0" u="none" strike="noStrike" dirty="0" err="1">
                          <a:solidFill>
                            <a:schemeClr val="bg1"/>
                          </a:solidFill>
                          <a:effectLst/>
                          <a:latin typeface="Aptos" panose="020B0004020202020204" pitchFamily="34" charset="0"/>
                        </a:rPr>
                        <a:t>lb</a:t>
                      </a:r>
                      <a:endParaRPr lang="en-US" sz="1800" b="0" i="0" u="none" strike="noStrike" dirty="0">
                        <a:solidFill>
                          <a:schemeClr val="bg1"/>
                        </a:solidFill>
                        <a:effectLst/>
                        <a:latin typeface="Aptos"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329134699"/>
                  </a:ext>
                </a:extLst>
              </a:tr>
              <a:tr h="257175">
                <a:tc>
                  <a:txBody>
                    <a:bodyPr/>
                    <a:lstStyle/>
                    <a:p>
                      <a:pPr algn="l" fontAlgn="ctr"/>
                      <a:r>
                        <a:rPr lang="en-US" sz="1800" b="1" i="0" u="none" strike="noStrike">
                          <a:solidFill>
                            <a:schemeClr val="bg1"/>
                          </a:solidFill>
                          <a:effectLst/>
                          <a:latin typeface="Aptos" panose="020B0004020202020204" pitchFamily="34" charset="0"/>
                        </a:rPr>
                        <a:t>Maximum speed</a:t>
                      </a:r>
                    </a:p>
                  </a:txBody>
                  <a:tcPr marL="85725" marR="9525" marT="9525" marB="0" anchor="ctr">
                    <a:lnL>
                      <a:noFill/>
                    </a:lnL>
                    <a:lnR>
                      <a:noFill/>
                    </a:lnR>
                    <a:lnT>
                      <a:noFill/>
                    </a:lnT>
                    <a:lnB>
                      <a:noFill/>
                    </a:lnB>
                    <a:noFill/>
                  </a:tcPr>
                </a:tc>
                <a:tc>
                  <a:txBody>
                    <a:bodyPr/>
                    <a:lstStyle/>
                    <a:p>
                      <a:pPr algn="l" fontAlgn="b"/>
                      <a:r>
                        <a:rPr lang="pt-BR" sz="1800" b="0" i="0" u="none" strike="noStrike">
                          <a:solidFill>
                            <a:schemeClr val="bg1"/>
                          </a:solidFill>
                          <a:effectLst/>
                          <a:latin typeface="Aptos" panose="020B0004020202020204" pitchFamily="34" charset="0"/>
                        </a:rPr>
                        <a:t> 1,528 mph (2,459 km/h, 1,328 kn)</a:t>
                      </a:r>
                    </a:p>
                  </a:txBody>
                  <a:tcPr marL="9525" marR="9525" marT="9525" marB="0" anchor="b">
                    <a:lnL>
                      <a:noFill/>
                    </a:lnL>
                    <a:lnR>
                      <a:noFill/>
                    </a:lnR>
                    <a:lnT>
                      <a:noFill/>
                    </a:lnT>
                    <a:lnB>
                      <a:noFill/>
                    </a:lnB>
                    <a:noFill/>
                  </a:tcPr>
                </a:tc>
                <a:extLst>
                  <a:ext uri="{0D108BD9-81ED-4DB2-BD59-A6C34878D82A}">
                    <a16:rowId xmlns:a16="http://schemas.microsoft.com/office/drawing/2014/main" val="297215575"/>
                  </a:ext>
                </a:extLst>
              </a:tr>
              <a:tr h="257175">
                <a:tc>
                  <a:txBody>
                    <a:bodyPr/>
                    <a:lstStyle/>
                    <a:p>
                      <a:pPr algn="l" fontAlgn="ctr"/>
                      <a:r>
                        <a:rPr lang="en-US" sz="1800" b="1" i="0" u="none" strike="noStrike">
                          <a:solidFill>
                            <a:schemeClr val="bg1"/>
                          </a:solidFill>
                          <a:effectLst/>
                          <a:latin typeface="Aptos" panose="020B0004020202020204" pitchFamily="34" charset="0"/>
                        </a:rPr>
                        <a:t>Maximum speed</a:t>
                      </a:r>
                    </a:p>
                  </a:txBody>
                  <a:tcPr marL="85725" marR="9525" marT="9525" marB="0" anchor="ctr">
                    <a:lnL>
                      <a:noFill/>
                    </a:lnL>
                    <a:lnR>
                      <a:noFill/>
                    </a:lnR>
                    <a:lnT>
                      <a:noFill/>
                    </a:lnT>
                    <a:lnB>
                      <a:noFill/>
                    </a:lnB>
                    <a:noFill/>
                  </a:tcPr>
                </a:tc>
                <a:tc>
                  <a:txBody>
                    <a:bodyPr/>
                    <a:lstStyle/>
                    <a:p>
                      <a:pPr algn="l" fontAlgn="b"/>
                      <a:r>
                        <a:rPr lang="en-US" sz="1800" b="0" i="0" u="none" strike="noStrike">
                          <a:solidFill>
                            <a:schemeClr val="bg1"/>
                          </a:solidFill>
                          <a:effectLst/>
                          <a:latin typeface="Aptos" panose="020B0004020202020204" pitchFamily="34" charset="0"/>
                        </a:rPr>
                        <a:t> Mach 2</a:t>
                      </a:r>
                    </a:p>
                  </a:txBody>
                  <a:tcPr marL="9525" marR="9525" marT="9525" marB="0" anchor="b">
                    <a:lnL>
                      <a:noFill/>
                    </a:lnL>
                    <a:lnR>
                      <a:noFill/>
                    </a:lnR>
                    <a:lnT>
                      <a:noFill/>
                    </a:lnT>
                    <a:lnB>
                      <a:noFill/>
                    </a:lnB>
                    <a:noFill/>
                  </a:tcPr>
                </a:tc>
                <a:extLst>
                  <a:ext uri="{0D108BD9-81ED-4DB2-BD59-A6C34878D82A}">
                    <a16:rowId xmlns:a16="http://schemas.microsoft.com/office/drawing/2014/main" val="3190822326"/>
                  </a:ext>
                </a:extLst>
              </a:tr>
              <a:tr h="257175">
                <a:tc>
                  <a:txBody>
                    <a:bodyPr/>
                    <a:lstStyle/>
                    <a:p>
                      <a:pPr algn="l" fontAlgn="ctr"/>
                      <a:r>
                        <a:rPr lang="en-US" sz="1800" b="1" i="0" u="none" strike="noStrike">
                          <a:solidFill>
                            <a:schemeClr val="bg1"/>
                          </a:solidFill>
                          <a:effectLst/>
                          <a:latin typeface="Aptos" panose="020B0004020202020204" pitchFamily="34" charset="0"/>
                        </a:rPr>
                        <a:t>Combat range</a:t>
                      </a:r>
                    </a:p>
                  </a:txBody>
                  <a:tcPr marL="85725" marR="9525" marT="9525" marB="0" anchor="ctr">
                    <a:lnL>
                      <a:noFill/>
                    </a:lnL>
                    <a:lnR>
                      <a:noFill/>
                    </a:lnR>
                    <a:lnT>
                      <a:noFill/>
                    </a:lnT>
                    <a:lnB>
                      <a:noFill/>
                    </a:lnB>
                    <a:noFill/>
                  </a:tcPr>
                </a:tc>
                <a:tc>
                  <a:txBody>
                    <a:bodyPr/>
                    <a:lstStyle/>
                    <a:p>
                      <a:pPr algn="l" fontAlgn="b"/>
                      <a:r>
                        <a:rPr lang="pl-PL" sz="1800" b="0" i="0" u="none" strike="noStrike" dirty="0">
                          <a:solidFill>
                            <a:schemeClr val="bg1"/>
                          </a:solidFill>
                          <a:effectLst/>
                          <a:latin typeface="Aptos" panose="020B0004020202020204" pitchFamily="34" charset="0"/>
                        </a:rPr>
                        <a:t> 420 mi </a:t>
                      </a:r>
                    </a:p>
                  </a:txBody>
                  <a:tcPr marL="9525" marR="9525" marT="9525" marB="0" anchor="b">
                    <a:lnL>
                      <a:noFill/>
                    </a:lnL>
                    <a:lnR>
                      <a:noFill/>
                    </a:lnR>
                    <a:lnT>
                      <a:noFill/>
                    </a:lnT>
                    <a:lnB>
                      <a:noFill/>
                    </a:lnB>
                    <a:noFill/>
                  </a:tcPr>
                </a:tc>
                <a:extLst>
                  <a:ext uri="{0D108BD9-81ED-4DB2-BD59-A6C34878D82A}">
                    <a16:rowId xmlns:a16="http://schemas.microsoft.com/office/drawing/2014/main" val="1174667681"/>
                  </a:ext>
                </a:extLst>
              </a:tr>
              <a:tr h="257175">
                <a:tc>
                  <a:txBody>
                    <a:bodyPr/>
                    <a:lstStyle/>
                    <a:p>
                      <a:pPr algn="l" fontAlgn="ctr"/>
                      <a:r>
                        <a:rPr lang="en-US" sz="1800" b="1" i="0" u="none" strike="noStrike">
                          <a:solidFill>
                            <a:schemeClr val="bg1"/>
                          </a:solidFill>
                          <a:effectLst/>
                          <a:latin typeface="Aptos" panose="020B0004020202020204" pitchFamily="34" charset="0"/>
                        </a:rPr>
                        <a:t>Ferry range</a:t>
                      </a:r>
                    </a:p>
                  </a:txBody>
                  <a:tcPr marL="85725" marR="9525" marT="9525" marB="0" anchor="ctr">
                    <a:lnL>
                      <a:noFill/>
                    </a:lnL>
                    <a:lnR>
                      <a:noFill/>
                    </a:lnR>
                    <a:lnT>
                      <a:noFill/>
                    </a:lnT>
                    <a:lnB>
                      <a:noFill/>
                    </a:lnB>
                    <a:noFill/>
                  </a:tcPr>
                </a:tc>
                <a:tc>
                  <a:txBody>
                    <a:bodyPr/>
                    <a:lstStyle/>
                    <a:p>
                      <a:pPr algn="l" fontAlgn="b"/>
                      <a:r>
                        <a:rPr lang="pl-PL" sz="1800" b="0" i="0" u="none" strike="noStrike" dirty="0">
                          <a:solidFill>
                            <a:schemeClr val="bg1"/>
                          </a:solidFill>
                          <a:effectLst/>
                          <a:latin typeface="Aptos" panose="020B0004020202020204" pitchFamily="34" charset="0"/>
                        </a:rPr>
                        <a:t> 1,630 mi </a:t>
                      </a:r>
                    </a:p>
                  </a:txBody>
                  <a:tcPr marL="9525" marR="9525" marT="9525" marB="0" anchor="b">
                    <a:lnL>
                      <a:noFill/>
                    </a:lnL>
                    <a:lnR>
                      <a:noFill/>
                    </a:lnR>
                    <a:lnT>
                      <a:noFill/>
                    </a:lnT>
                    <a:lnB>
                      <a:noFill/>
                    </a:lnB>
                    <a:noFill/>
                  </a:tcPr>
                </a:tc>
                <a:extLst>
                  <a:ext uri="{0D108BD9-81ED-4DB2-BD59-A6C34878D82A}">
                    <a16:rowId xmlns:a16="http://schemas.microsoft.com/office/drawing/2014/main" val="2615655941"/>
                  </a:ext>
                </a:extLst>
              </a:tr>
              <a:tr h="257175">
                <a:tc>
                  <a:txBody>
                    <a:bodyPr/>
                    <a:lstStyle/>
                    <a:p>
                      <a:pPr algn="l" fontAlgn="ctr"/>
                      <a:r>
                        <a:rPr lang="en-US" sz="1800" b="1" i="0" u="none" strike="noStrike">
                          <a:solidFill>
                            <a:schemeClr val="bg1"/>
                          </a:solidFill>
                          <a:effectLst/>
                          <a:latin typeface="Aptos" panose="020B0004020202020204" pitchFamily="34" charset="0"/>
                        </a:rPr>
                        <a:t>Service ceiling</a:t>
                      </a:r>
                    </a:p>
                  </a:txBody>
                  <a:tcPr marL="85725" marR="9525" marT="9525" marB="0" anchor="ctr">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73,000 ft </a:t>
                      </a:r>
                    </a:p>
                  </a:txBody>
                  <a:tcPr marL="9525" marR="9525" marT="9525" marB="0" anchor="b">
                    <a:lnL>
                      <a:noFill/>
                    </a:lnL>
                    <a:lnR>
                      <a:noFill/>
                    </a:lnR>
                    <a:lnT>
                      <a:noFill/>
                    </a:lnT>
                    <a:lnB>
                      <a:noFill/>
                    </a:lnB>
                    <a:noFill/>
                  </a:tcPr>
                </a:tc>
                <a:extLst>
                  <a:ext uri="{0D108BD9-81ED-4DB2-BD59-A6C34878D82A}">
                    <a16:rowId xmlns:a16="http://schemas.microsoft.com/office/drawing/2014/main" val="3762006526"/>
                  </a:ext>
                </a:extLst>
              </a:tr>
              <a:tr h="257175">
                <a:tc>
                  <a:txBody>
                    <a:bodyPr/>
                    <a:lstStyle/>
                    <a:p>
                      <a:pPr algn="l" fontAlgn="ctr"/>
                      <a:r>
                        <a:rPr lang="en-US" sz="1800" b="1" i="0" u="none" strike="noStrike">
                          <a:solidFill>
                            <a:schemeClr val="bg1"/>
                          </a:solidFill>
                          <a:effectLst/>
                          <a:latin typeface="Aptos" panose="020B0004020202020204" pitchFamily="34" charset="0"/>
                        </a:rPr>
                        <a:t>Rate of climb</a:t>
                      </a:r>
                    </a:p>
                  </a:txBody>
                  <a:tcPr marL="85725" marR="9525" marT="9525" marB="0" anchor="ctr">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48,000 ft/min Initially</a:t>
                      </a:r>
                    </a:p>
                  </a:txBody>
                  <a:tcPr marL="9525" marR="9525" marT="9525" marB="0" anchor="b">
                    <a:lnL>
                      <a:noFill/>
                    </a:lnL>
                    <a:lnR>
                      <a:noFill/>
                    </a:lnR>
                    <a:lnT>
                      <a:noFill/>
                    </a:lnT>
                    <a:lnB>
                      <a:noFill/>
                    </a:lnB>
                    <a:noFill/>
                  </a:tcPr>
                </a:tc>
                <a:extLst>
                  <a:ext uri="{0D108BD9-81ED-4DB2-BD59-A6C34878D82A}">
                    <a16:rowId xmlns:a16="http://schemas.microsoft.com/office/drawing/2014/main" val="2215417382"/>
                  </a:ext>
                </a:extLst>
              </a:tr>
              <a:tr h="257175">
                <a:tc>
                  <a:txBody>
                    <a:bodyPr/>
                    <a:lstStyle/>
                    <a:p>
                      <a:pPr algn="l" fontAlgn="ctr"/>
                      <a:r>
                        <a:rPr lang="en-US" sz="1800" b="1" i="0" u="none" strike="noStrike">
                          <a:solidFill>
                            <a:schemeClr val="bg1"/>
                          </a:solidFill>
                          <a:effectLst/>
                          <a:latin typeface="Aptos" panose="020B0004020202020204" pitchFamily="34" charset="0"/>
                        </a:rPr>
                        <a:t>Guns</a:t>
                      </a:r>
                    </a:p>
                  </a:txBody>
                  <a:tcPr marL="85725" marR="9525" marT="9525" marB="0" anchor="ctr">
                    <a:lnL>
                      <a:noFill/>
                    </a:lnL>
                    <a:lnR>
                      <a:noFill/>
                    </a:lnR>
                    <a:lnT>
                      <a:noFill/>
                    </a:lnT>
                    <a:lnB>
                      <a:noFill/>
                    </a:lnB>
                    <a:noFill/>
                  </a:tcPr>
                </a:tc>
                <a:tc>
                  <a:txBody>
                    <a:bodyPr/>
                    <a:lstStyle/>
                    <a:p>
                      <a:pPr algn="l" fontAlgn="b"/>
                      <a:r>
                        <a:rPr lang="it-IT" sz="1800" b="0" i="0" u="none" strike="noStrike">
                          <a:solidFill>
                            <a:schemeClr val="bg1"/>
                          </a:solidFill>
                          <a:effectLst/>
                          <a:latin typeface="Aptos" panose="020B0004020202020204" pitchFamily="34" charset="0"/>
                        </a:rPr>
                        <a:t> 1 × 20 mm (0.787 in) M61A1 Vulcan  cannon</a:t>
                      </a:r>
                    </a:p>
                  </a:txBody>
                  <a:tcPr marL="9525" marR="9525" marT="9525" marB="0" anchor="b">
                    <a:lnL>
                      <a:noFill/>
                    </a:lnL>
                    <a:lnR>
                      <a:noFill/>
                    </a:lnR>
                    <a:lnT>
                      <a:noFill/>
                    </a:lnT>
                    <a:lnB>
                      <a:noFill/>
                    </a:lnB>
                    <a:noFill/>
                  </a:tcPr>
                </a:tc>
                <a:extLst>
                  <a:ext uri="{0D108BD9-81ED-4DB2-BD59-A6C34878D82A}">
                    <a16:rowId xmlns:a16="http://schemas.microsoft.com/office/drawing/2014/main" val="1544955650"/>
                  </a:ext>
                </a:extLst>
              </a:tr>
              <a:tr h="257175">
                <a:tc>
                  <a:txBody>
                    <a:bodyPr/>
                    <a:lstStyle/>
                    <a:p>
                      <a:pPr algn="l" fontAlgn="ctr"/>
                      <a:r>
                        <a:rPr lang="en-US" sz="1800" b="1" i="0" u="none" strike="noStrike">
                          <a:solidFill>
                            <a:schemeClr val="bg1"/>
                          </a:solidFill>
                          <a:effectLst/>
                          <a:latin typeface="Aptos" panose="020B0004020202020204" pitchFamily="34" charset="0"/>
                        </a:rPr>
                        <a:t>Hardpoints</a:t>
                      </a:r>
                    </a:p>
                  </a:txBody>
                  <a:tcPr marL="85725" marR="9525" marT="9525" marB="0" anchor="ctr">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7 with a capacity of 4,000 </a:t>
                      </a:r>
                      <a:r>
                        <a:rPr lang="en-US" sz="1800" b="0" i="0" u="none" strike="noStrike" dirty="0" err="1">
                          <a:solidFill>
                            <a:schemeClr val="bg1"/>
                          </a:solidFill>
                          <a:effectLst/>
                          <a:latin typeface="Aptos" panose="020B0004020202020204" pitchFamily="34" charset="0"/>
                        </a:rPr>
                        <a:t>lb</a:t>
                      </a:r>
                      <a:r>
                        <a:rPr lang="en-US" sz="1800" b="0" i="0" u="none" strike="noStrike" dirty="0">
                          <a:solidFill>
                            <a:schemeClr val="bg1"/>
                          </a:solidFill>
                          <a:effectLst/>
                          <a:latin typeface="Aptos" panose="020B0004020202020204" pitchFamily="34" charset="0"/>
                        </a:rPr>
                        <a:t> </a:t>
                      </a:r>
                    </a:p>
                  </a:txBody>
                  <a:tcPr marL="9525" marR="9525" marT="9525" marB="0" anchor="b">
                    <a:lnL>
                      <a:noFill/>
                    </a:lnL>
                    <a:lnR>
                      <a:noFill/>
                    </a:lnR>
                    <a:lnT>
                      <a:noFill/>
                    </a:lnT>
                    <a:lnB>
                      <a:noFill/>
                    </a:lnB>
                    <a:noFill/>
                  </a:tcPr>
                </a:tc>
                <a:extLst>
                  <a:ext uri="{0D108BD9-81ED-4DB2-BD59-A6C34878D82A}">
                    <a16:rowId xmlns:a16="http://schemas.microsoft.com/office/drawing/2014/main" val="3110357390"/>
                  </a:ext>
                </a:extLst>
              </a:tr>
              <a:tr h="257175">
                <a:tc>
                  <a:txBody>
                    <a:bodyPr/>
                    <a:lstStyle/>
                    <a:p>
                      <a:pPr algn="l" fontAlgn="ctr"/>
                      <a:r>
                        <a:rPr lang="en-US" sz="1800" b="1" i="0" u="none" strike="noStrike" dirty="0">
                          <a:solidFill>
                            <a:schemeClr val="bg1"/>
                          </a:solidFill>
                          <a:effectLst/>
                          <a:latin typeface="Aptos" panose="020B0004020202020204" pitchFamily="34" charset="0"/>
                        </a:rPr>
                        <a:t>Missiles</a:t>
                      </a:r>
                    </a:p>
                  </a:txBody>
                  <a:tcPr marL="85725" marR="9525" marT="9525" marB="0" anchor="ctr">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4 × AIM-9 Sidewinder</a:t>
                      </a:r>
                    </a:p>
                  </a:txBody>
                  <a:tcPr marL="9525" marR="9525" marT="9525" marB="0" anchor="b">
                    <a:lnL>
                      <a:noFill/>
                    </a:lnL>
                    <a:lnR>
                      <a:noFill/>
                    </a:lnR>
                    <a:lnT>
                      <a:noFill/>
                    </a:lnT>
                    <a:lnB>
                      <a:noFill/>
                    </a:lnB>
                    <a:noFill/>
                  </a:tcPr>
                </a:tc>
                <a:extLst>
                  <a:ext uri="{0D108BD9-81ED-4DB2-BD59-A6C34878D82A}">
                    <a16:rowId xmlns:a16="http://schemas.microsoft.com/office/drawing/2014/main" val="2684596441"/>
                  </a:ext>
                </a:extLst>
              </a:tr>
            </a:tbl>
          </a:graphicData>
        </a:graphic>
      </p:graphicFrame>
      <p:pic>
        <p:nvPicPr>
          <p:cNvPr id="6" name="Picture 5">
            <a:extLst>
              <a:ext uri="{FF2B5EF4-FFF2-40B4-BE49-F238E27FC236}">
                <a16:creationId xmlns:a16="http://schemas.microsoft.com/office/drawing/2014/main" id="{65B293B4-3638-C144-B5EB-D5F62FBBA69E}"/>
              </a:ext>
            </a:extLst>
          </p:cNvPr>
          <p:cNvPicPr>
            <a:picLocks noChangeAspect="1"/>
          </p:cNvPicPr>
          <p:nvPr/>
        </p:nvPicPr>
        <p:blipFill>
          <a:blip r:embed="rId4"/>
          <a:stretch>
            <a:fillRect/>
          </a:stretch>
        </p:blipFill>
        <p:spPr>
          <a:xfrm>
            <a:off x="6633857" y="8878977"/>
            <a:ext cx="1048603" cy="1054699"/>
          </a:xfrm>
          <a:prstGeom prst="rect">
            <a:avLst/>
          </a:prstGeom>
        </p:spPr>
      </p:pic>
    </p:spTree>
    <p:extLst>
      <p:ext uri="{BB962C8B-B14F-4D97-AF65-F5344CB8AC3E}">
        <p14:creationId xmlns:p14="http://schemas.microsoft.com/office/powerpoint/2010/main" val="12519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3850"/>
        </a:solidFill>
        <a:effectLst/>
      </p:bgPr>
    </p:bg>
    <p:spTree>
      <p:nvGrpSpPr>
        <p:cNvPr id="1" name="">
          <a:extLst>
            <a:ext uri="{FF2B5EF4-FFF2-40B4-BE49-F238E27FC236}">
              <a16:creationId xmlns:a16="http://schemas.microsoft.com/office/drawing/2014/main" id="{B58B17B7-E234-377F-9051-F20530A0767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8FB5BAD-7319-3269-F5DD-5F032AB979F5}"/>
              </a:ext>
            </a:extLst>
          </p:cNvPr>
          <p:cNvPicPr>
            <a:picLocks noChangeAspect="1"/>
          </p:cNvPicPr>
          <p:nvPr/>
        </p:nvPicPr>
        <p:blipFill>
          <a:blip r:embed="rId3"/>
          <a:stretch>
            <a:fillRect/>
          </a:stretch>
        </p:blipFill>
        <p:spPr>
          <a:xfrm>
            <a:off x="194872" y="489676"/>
            <a:ext cx="7450113" cy="4966742"/>
          </a:xfrm>
          <a:prstGeom prst="rect">
            <a:avLst/>
          </a:prstGeom>
        </p:spPr>
      </p:pic>
      <p:sp>
        <p:nvSpPr>
          <p:cNvPr id="2" name="Title 1">
            <a:extLst>
              <a:ext uri="{FF2B5EF4-FFF2-40B4-BE49-F238E27FC236}">
                <a16:creationId xmlns:a16="http://schemas.microsoft.com/office/drawing/2014/main" id="{88A93A18-0AA6-C3F7-1744-4AAA1A586F53}"/>
              </a:ext>
            </a:extLst>
          </p:cNvPr>
          <p:cNvSpPr>
            <a:spLocks noGrp="1"/>
          </p:cNvSpPr>
          <p:nvPr>
            <p:ph type="ctrTitle"/>
          </p:nvPr>
        </p:nvSpPr>
        <p:spPr>
          <a:xfrm>
            <a:off x="463008" y="-77738"/>
            <a:ext cx="6606540" cy="1786615"/>
          </a:xfrm>
        </p:spPr>
        <p:txBody>
          <a:bodyPr/>
          <a:lstStyle/>
          <a:p>
            <a:r>
              <a:rPr lang="en-US" dirty="0">
                <a:solidFill>
                  <a:schemeClr val="bg1"/>
                </a:solidFill>
              </a:rPr>
              <a:t>Lockheed D-21/B</a:t>
            </a:r>
            <a:br>
              <a:rPr lang="en-US" dirty="0">
                <a:solidFill>
                  <a:schemeClr val="bg1"/>
                </a:solidFill>
              </a:rPr>
            </a:br>
            <a:r>
              <a:rPr lang="en-US" dirty="0">
                <a:solidFill>
                  <a:schemeClr val="bg1"/>
                </a:solidFill>
              </a:rPr>
              <a:t>Drone</a:t>
            </a:r>
          </a:p>
        </p:txBody>
      </p:sp>
      <p:graphicFrame>
        <p:nvGraphicFramePr>
          <p:cNvPr id="9" name="Table 8">
            <a:extLst>
              <a:ext uri="{FF2B5EF4-FFF2-40B4-BE49-F238E27FC236}">
                <a16:creationId xmlns:a16="http://schemas.microsoft.com/office/drawing/2014/main" id="{D0D26B44-EB48-8BA0-1042-F3F367DBCA37}"/>
              </a:ext>
            </a:extLst>
          </p:cNvPr>
          <p:cNvGraphicFramePr>
            <a:graphicFrameLocks noGrp="1"/>
          </p:cNvGraphicFramePr>
          <p:nvPr>
            <p:extLst>
              <p:ext uri="{D42A27DB-BD31-4B8C-83A1-F6EECF244321}">
                <p14:modId xmlns:p14="http://schemas.microsoft.com/office/powerpoint/2010/main" val="2718923653"/>
              </p:ext>
            </p:extLst>
          </p:nvPr>
        </p:nvGraphicFramePr>
        <p:xfrm>
          <a:off x="476927" y="4017365"/>
          <a:ext cx="6766081" cy="2706892"/>
        </p:xfrm>
        <a:graphic>
          <a:graphicData uri="http://schemas.openxmlformats.org/drawingml/2006/table">
            <a:tbl>
              <a:tblPr/>
              <a:tblGrid>
                <a:gridCol w="2029780">
                  <a:extLst>
                    <a:ext uri="{9D8B030D-6E8A-4147-A177-3AD203B41FA5}">
                      <a16:colId xmlns:a16="http://schemas.microsoft.com/office/drawing/2014/main" val="1514813538"/>
                    </a:ext>
                  </a:extLst>
                </a:gridCol>
                <a:gridCol w="4736301">
                  <a:extLst>
                    <a:ext uri="{9D8B030D-6E8A-4147-A177-3AD203B41FA5}">
                      <a16:colId xmlns:a16="http://schemas.microsoft.com/office/drawing/2014/main" val="1998368259"/>
                    </a:ext>
                  </a:extLst>
                </a:gridCol>
              </a:tblGrid>
              <a:tr h="299112">
                <a:tc>
                  <a:txBody>
                    <a:bodyPr/>
                    <a:lstStyle/>
                    <a:p>
                      <a:pPr algn="l" fontAlgn="ctr"/>
                      <a:r>
                        <a:rPr lang="en-US" sz="1800" b="1" i="0" u="none" strike="noStrike" dirty="0">
                          <a:solidFill>
                            <a:schemeClr val="bg1"/>
                          </a:solidFill>
                          <a:effectLst/>
                          <a:latin typeface="Aptos" panose="020B0004020202020204" pitchFamily="34" charset="0"/>
                        </a:rPr>
                        <a:t>Length</a:t>
                      </a:r>
                    </a:p>
                  </a:txBody>
                  <a:tcPr marL="85725" marR="9525" marT="9525" marB="0" anchor="ctr">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42 ft 10 in </a:t>
                      </a:r>
                    </a:p>
                  </a:txBody>
                  <a:tcPr marL="9525" marR="9525" marT="9525" marB="0" anchor="b">
                    <a:lnL>
                      <a:noFill/>
                    </a:lnL>
                    <a:lnR>
                      <a:noFill/>
                    </a:lnR>
                    <a:lnT>
                      <a:noFill/>
                    </a:lnT>
                    <a:lnB>
                      <a:noFill/>
                    </a:lnB>
                    <a:noFill/>
                  </a:tcPr>
                </a:tc>
                <a:extLst>
                  <a:ext uri="{0D108BD9-81ED-4DB2-BD59-A6C34878D82A}">
                    <a16:rowId xmlns:a16="http://schemas.microsoft.com/office/drawing/2014/main" val="907917633"/>
                  </a:ext>
                </a:extLst>
              </a:tr>
              <a:tr h="299112">
                <a:tc>
                  <a:txBody>
                    <a:bodyPr/>
                    <a:lstStyle/>
                    <a:p>
                      <a:pPr algn="l" fontAlgn="ctr"/>
                      <a:r>
                        <a:rPr lang="en-US" sz="1800" b="1" i="0" u="none" strike="noStrike" dirty="0">
                          <a:solidFill>
                            <a:schemeClr val="bg1"/>
                          </a:solidFill>
                          <a:effectLst/>
                          <a:latin typeface="Aptos" panose="020B0004020202020204" pitchFamily="34" charset="0"/>
                        </a:rPr>
                        <a:t>Wingspan</a:t>
                      </a:r>
                    </a:p>
                  </a:txBody>
                  <a:tcPr marL="85725" marR="9525" marT="9525" marB="0" anchor="ctr">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19 ft 0.25 in </a:t>
                      </a:r>
                    </a:p>
                  </a:txBody>
                  <a:tcPr marL="9525" marR="9525" marT="9525" marB="0" anchor="b">
                    <a:lnL>
                      <a:noFill/>
                    </a:lnL>
                    <a:lnR>
                      <a:noFill/>
                    </a:lnR>
                    <a:lnT>
                      <a:noFill/>
                    </a:lnT>
                    <a:lnB>
                      <a:noFill/>
                    </a:lnB>
                    <a:noFill/>
                  </a:tcPr>
                </a:tc>
                <a:extLst>
                  <a:ext uri="{0D108BD9-81ED-4DB2-BD59-A6C34878D82A}">
                    <a16:rowId xmlns:a16="http://schemas.microsoft.com/office/drawing/2014/main" val="837460216"/>
                  </a:ext>
                </a:extLst>
              </a:tr>
              <a:tr h="299112">
                <a:tc>
                  <a:txBody>
                    <a:bodyPr/>
                    <a:lstStyle/>
                    <a:p>
                      <a:pPr algn="l" fontAlgn="ctr"/>
                      <a:r>
                        <a:rPr lang="en-US" sz="1800" b="1" i="0" u="none" strike="noStrike" dirty="0">
                          <a:solidFill>
                            <a:schemeClr val="bg1"/>
                          </a:solidFill>
                          <a:effectLst/>
                          <a:latin typeface="Aptos" panose="020B0004020202020204" pitchFamily="34" charset="0"/>
                        </a:rPr>
                        <a:t>Height</a:t>
                      </a:r>
                    </a:p>
                  </a:txBody>
                  <a:tcPr marL="85725" marR="9525" marT="9525" marB="0" anchor="ctr">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7 ft 0.25 in </a:t>
                      </a:r>
                    </a:p>
                  </a:txBody>
                  <a:tcPr marL="9525" marR="9525" marT="9525" marB="0" anchor="b">
                    <a:lnL>
                      <a:noFill/>
                    </a:lnL>
                    <a:lnR>
                      <a:noFill/>
                    </a:lnR>
                    <a:lnT>
                      <a:noFill/>
                    </a:lnT>
                    <a:lnB>
                      <a:noFill/>
                    </a:lnB>
                    <a:noFill/>
                  </a:tcPr>
                </a:tc>
                <a:extLst>
                  <a:ext uri="{0D108BD9-81ED-4DB2-BD59-A6C34878D82A}">
                    <a16:rowId xmlns:a16="http://schemas.microsoft.com/office/drawing/2014/main" val="2730217699"/>
                  </a:ext>
                </a:extLst>
              </a:tr>
              <a:tr h="299112">
                <a:tc>
                  <a:txBody>
                    <a:bodyPr/>
                    <a:lstStyle/>
                    <a:p>
                      <a:pPr algn="l" fontAlgn="ctr"/>
                      <a:r>
                        <a:rPr lang="en-US" sz="1800" b="1" i="0" u="none" strike="noStrike" dirty="0">
                          <a:solidFill>
                            <a:schemeClr val="bg1"/>
                          </a:solidFill>
                          <a:effectLst/>
                          <a:latin typeface="Aptos" panose="020B0004020202020204" pitchFamily="34" charset="0"/>
                        </a:rPr>
                        <a:t>Gross Weight</a:t>
                      </a:r>
                    </a:p>
                  </a:txBody>
                  <a:tcPr marL="85725" marR="9525" marT="9525" marB="0" anchor="ctr">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11,000 </a:t>
                      </a:r>
                      <a:r>
                        <a:rPr lang="en-US" sz="1800" b="0" i="0" u="none" strike="noStrike" dirty="0" err="1">
                          <a:solidFill>
                            <a:schemeClr val="bg1"/>
                          </a:solidFill>
                          <a:effectLst/>
                          <a:latin typeface="Aptos" panose="020B0004020202020204" pitchFamily="34" charset="0"/>
                        </a:rPr>
                        <a:t>lb</a:t>
                      </a:r>
                      <a:r>
                        <a:rPr lang="en-US" sz="1800" b="0" i="0" u="none" strike="noStrike" dirty="0">
                          <a:solidFill>
                            <a:schemeClr val="bg1"/>
                          </a:solidFill>
                          <a:effectLst/>
                          <a:latin typeface="Aptos" panose="020B0004020202020204" pitchFamily="34" charset="0"/>
                        </a:rPr>
                        <a:t> </a:t>
                      </a:r>
                    </a:p>
                  </a:txBody>
                  <a:tcPr marL="9525" marR="9525" marT="9525" marB="0" anchor="b">
                    <a:lnL>
                      <a:noFill/>
                    </a:lnL>
                    <a:lnR>
                      <a:noFill/>
                    </a:lnR>
                    <a:lnT>
                      <a:noFill/>
                    </a:lnT>
                    <a:lnB>
                      <a:noFill/>
                    </a:lnB>
                    <a:noFill/>
                  </a:tcPr>
                </a:tc>
                <a:extLst>
                  <a:ext uri="{0D108BD9-81ED-4DB2-BD59-A6C34878D82A}">
                    <a16:rowId xmlns:a16="http://schemas.microsoft.com/office/drawing/2014/main" val="1868225570"/>
                  </a:ext>
                </a:extLst>
              </a:tr>
              <a:tr h="298494">
                <a:tc>
                  <a:txBody>
                    <a:bodyPr/>
                    <a:lstStyle/>
                    <a:p>
                      <a:pPr algn="l" fontAlgn="ctr"/>
                      <a:r>
                        <a:rPr lang="en-US" sz="1800" b="1" i="0" u="none" strike="noStrike">
                          <a:solidFill>
                            <a:schemeClr val="bg1"/>
                          </a:solidFill>
                          <a:effectLst/>
                          <a:latin typeface="Aptos" panose="020B0004020202020204" pitchFamily="34" charset="0"/>
                        </a:rPr>
                        <a:t>Powerplant</a:t>
                      </a:r>
                    </a:p>
                  </a:txBody>
                  <a:tcPr marL="85725" marR="9525" marT="9525" marB="0" anchor="ctr">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1 × Marquardt RJ43-MA-20S4 ramjet, 1,500 </a:t>
                      </a:r>
                      <a:r>
                        <a:rPr lang="en-US" sz="1800" b="0" i="0" u="none" strike="noStrike" dirty="0" err="1">
                          <a:solidFill>
                            <a:schemeClr val="bg1"/>
                          </a:solidFill>
                          <a:effectLst/>
                          <a:latin typeface="Aptos" panose="020B0004020202020204" pitchFamily="34" charset="0"/>
                        </a:rPr>
                        <a:t>lbf</a:t>
                      </a:r>
                      <a:endParaRPr lang="en-US" sz="1800" b="0" i="0" u="none" strike="noStrike" dirty="0">
                        <a:solidFill>
                          <a:schemeClr val="bg1"/>
                        </a:solidFill>
                        <a:effectLst/>
                        <a:latin typeface="Aptos"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576546397"/>
                  </a:ext>
                </a:extLst>
              </a:tr>
              <a:tr h="299112">
                <a:tc>
                  <a:txBody>
                    <a:bodyPr/>
                    <a:lstStyle/>
                    <a:p>
                      <a:pPr algn="l" fontAlgn="ctr"/>
                      <a:r>
                        <a:rPr lang="en-US" sz="1800" b="1" i="0" u="none" strike="noStrike">
                          <a:solidFill>
                            <a:schemeClr val="bg1"/>
                          </a:solidFill>
                          <a:effectLst/>
                          <a:latin typeface="Aptos" panose="020B0004020202020204" pitchFamily="34" charset="0"/>
                        </a:rPr>
                        <a:t>Maximum Speed</a:t>
                      </a:r>
                    </a:p>
                  </a:txBody>
                  <a:tcPr marL="85725" marR="9525" marT="9525" marB="0" anchor="ctr">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Mach 3.35</a:t>
                      </a:r>
                    </a:p>
                  </a:txBody>
                  <a:tcPr marL="9525" marR="9525" marT="9525" marB="0" anchor="b">
                    <a:lnL>
                      <a:noFill/>
                    </a:lnL>
                    <a:lnR>
                      <a:noFill/>
                    </a:lnR>
                    <a:lnT>
                      <a:noFill/>
                    </a:lnT>
                    <a:lnB>
                      <a:noFill/>
                    </a:lnB>
                    <a:noFill/>
                  </a:tcPr>
                </a:tc>
                <a:extLst>
                  <a:ext uri="{0D108BD9-81ED-4DB2-BD59-A6C34878D82A}">
                    <a16:rowId xmlns:a16="http://schemas.microsoft.com/office/drawing/2014/main" val="927211193"/>
                  </a:ext>
                </a:extLst>
              </a:tr>
              <a:tr h="283024">
                <a:tc>
                  <a:txBody>
                    <a:bodyPr/>
                    <a:lstStyle/>
                    <a:p>
                      <a:pPr algn="l" fontAlgn="ctr"/>
                      <a:r>
                        <a:rPr lang="en-US" sz="1800" b="1" i="0" u="none" strike="noStrike" dirty="0">
                          <a:solidFill>
                            <a:schemeClr val="bg1"/>
                          </a:solidFill>
                          <a:effectLst/>
                          <a:latin typeface="Aptos" panose="020B0004020202020204" pitchFamily="34" charset="0"/>
                        </a:rPr>
                        <a:t>Cruise Speed</a:t>
                      </a:r>
                    </a:p>
                  </a:txBody>
                  <a:tcPr marL="85725" marR="9525" marT="9525" marB="0" anchor="ctr">
                    <a:lnL>
                      <a:noFill/>
                    </a:lnL>
                    <a:lnR>
                      <a:noFill/>
                    </a:lnR>
                    <a:lnT>
                      <a:noFill/>
                    </a:lnT>
                    <a:lnB>
                      <a:noFill/>
                    </a:lnB>
                    <a:noFill/>
                  </a:tcPr>
                </a:tc>
                <a:tc>
                  <a:txBody>
                    <a:bodyPr/>
                    <a:lstStyle/>
                    <a:p>
                      <a:pPr algn="l" fontAlgn="b"/>
                      <a:r>
                        <a:rPr lang="de-DE" sz="1800" b="0" i="0" u="none" strike="noStrike" dirty="0">
                          <a:solidFill>
                            <a:schemeClr val="bg1"/>
                          </a:solidFill>
                          <a:effectLst/>
                          <a:latin typeface="Aptos" panose="020B0004020202020204" pitchFamily="34" charset="0"/>
                        </a:rPr>
                        <a:t> 2,524 mph (Mach 3.32)</a:t>
                      </a:r>
                    </a:p>
                  </a:txBody>
                  <a:tcPr marL="9525" marR="9525" marT="9525" marB="0" anchor="b">
                    <a:lnL>
                      <a:noFill/>
                    </a:lnL>
                    <a:lnR>
                      <a:noFill/>
                    </a:lnR>
                    <a:lnT>
                      <a:noFill/>
                    </a:lnT>
                    <a:lnB>
                      <a:noFill/>
                    </a:lnB>
                    <a:noFill/>
                  </a:tcPr>
                </a:tc>
                <a:extLst>
                  <a:ext uri="{0D108BD9-81ED-4DB2-BD59-A6C34878D82A}">
                    <a16:rowId xmlns:a16="http://schemas.microsoft.com/office/drawing/2014/main" val="1337191271"/>
                  </a:ext>
                </a:extLst>
              </a:tr>
              <a:tr h="329881">
                <a:tc>
                  <a:txBody>
                    <a:bodyPr/>
                    <a:lstStyle/>
                    <a:p>
                      <a:pPr algn="l" fontAlgn="ctr"/>
                      <a:r>
                        <a:rPr lang="en-US" sz="1800" b="1" i="0" u="none" strike="noStrike">
                          <a:solidFill>
                            <a:schemeClr val="bg1"/>
                          </a:solidFill>
                          <a:effectLst/>
                          <a:latin typeface="Aptos" panose="020B0004020202020204" pitchFamily="34" charset="0"/>
                        </a:rPr>
                        <a:t>Range</a:t>
                      </a:r>
                    </a:p>
                  </a:txBody>
                  <a:tcPr marL="85725" marR="9525" marT="9525" marB="0" anchor="ctr">
                    <a:lnL>
                      <a:noFill/>
                    </a:lnL>
                    <a:lnR>
                      <a:noFill/>
                    </a:lnR>
                    <a:lnT>
                      <a:noFill/>
                    </a:lnT>
                    <a:lnB>
                      <a:noFill/>
                    </a:lnB>
                    <a:noFill/>
                  </a:tcPr>
                </a:tc>
                <a:tc>
                  <a:txBody>
                    <a:bodyPr/>
                    <a:lstStyle/>
                    <a:p>
                      <a:pPr algn="l" fontAlgn="b"/>
                      <a:r>
                        <a:rPr lang="pl-PL" sz="1800" b="0" i="0" u="none" strike="noStrike" dirty="0">
                          <a:solidFill>
                            <a:schemeClr val="bg1"/>
                          </a:solidFill>
                          <a:effectLst/>
                          <a:latin typeface="Aptos" panose="020B0004020202020204" pitchFamily="34" charset="0"/>
                        </a:rPr>
                        <a:t> 3,500 mi </a:t>
                      </a:r>
                    </a:p>
                  </a:txBody>
                  <a:tcPr marL="9525" marR="9525" marT="9525" marB="0" anchor="b">
                    <a:lnL>
                      <a:noFill/>
                    </a:lnL>
                    <a:lnR>
                      <a:noFill/>
                    </a:lnR>
                    <a:lnT>
                      <a:noFill/>
                    </a:lnT>
                    <a:lnB>
                      <a:noFill/>
                    </a:lnB>
                    <a:noFill/>
                  </a:tcPr>
                </a:tc>
                <a:extLst>
                  <a:ext uri="{0D108BD9-81ED-4DB2-BD59-A6C34878D82A}">
                    <a16:rowId xmlns:a16="http://schemas.microsoft.com/office/drawing/2014/main" val="2769368172"/>
                  </a:ext>
                </a:extLst>
              </a:tr>
              <a:tr h="299112">
                <a:tc>
                  <a:txBody>
                    <a:bodyPr/>
                    <a:lstStyle/>
                    <a:p>
                      <a:pPr algn="l" fontAlgn="ctr"/>
                      <a:r>
                        <a:rPr lang="en-US" sz="1800" b="1" i="0" u="none" strike="noStrike">
                          <a:solidFill>
                            <a:schemeClr val="bg1"/>
                          </a:solidFill>
                          <a:effectLst/>
                          <a:latin typeface="Aptos" panose="020B0004020202020204" pitchFamily="34" charset="0"/>
                        </a:rPr>
                        <a:t>Service Ceiling</a:t>
                      </a:r>
                    </a:p>
                  </a:txBody>
                  <a:tcPr marL="85725" marR="9525" marT="9525" marB="0" anchor="ctr">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95,000 ft </a:t>
                      </a:r>
                    </a:p>
                  </a:txBody>
                  <a:tcPr marL="9525" marR="9525" marT="9525" marB="0" anchor="b">
                    <a:lnL>
                      <a:noFill/>
                    </a:lnL>
                    <a:lnR>
                      <a:noFill/>
                    </a:lnR>
                    <a:lnT>
                      <a:noFill/>
                    </a:lnT>
                    <a:lnB>
                      <a:noFill/>
                    </a:lnB>
                    <a:noFill/>
                  </a:tcPr>
                </a:tc>
                <a:extLst>
                  <a:ext uri="{0D108BD9-81ED-4DB2-BD59-A6C34878D82A}">
                    <a16:rowId xmlns:a16="http://schemas.microsoft.com/office/drawing/2014/main" val="1153551343"/>
                  </a:ext>
                </a:extLst>
              </a:tr>
            </a:tbl>
          </a:graphicData>
        </a:graphic>
      </p:graphicFrame>
      <p:sp>
        <p:nvSpPr>
          <p:cNvPr id="10" name="TextBox 9">
            <a:extLst>
              <a:ext uri="{FF2B5EF4-FFF2-40B4-BE49-F238E27FC236}">
                <a16:creationId xmlns:a16="http://schemas.microsoft.com/office/drawing/2014/main" id="{E4B0328D-5479-3F11-9661-7FA2717B1C7F}"/>
              </a:ext>
            </a:extLst>
          </p:cNvPr>
          <p:cNvSpPr txBox="1"/>
          <p:nvPr/>
        </p:nvSpPr>
        <p:spPr>
          <a:xfrm>
            <a:off x="446946" y="6970426"/>
            <a:ext cx="6478509" cy="2862322"/>
          </a:xfrm>
          <a:prstGeom prst="rect">
            <a:avLst/>
          </a:prstGeom>
          <a:noFill/>
        </p:spPr>
        <p:txBody>
          <a:bodyPr wrap="square" rtlCol="0">
            <a:spAutoFit/>
          </a:bodyPr>
          <a:lstStyle/>
          <a:p>
            <a:r>
              <a:rPr lang="en-US" dirty="0">
                <a:solidFill>
                  <a:schemeClr val="bg1"/>
                </a:solidFill>
                <a:latin typeface="Aptos" panose="020B0004020202020204" pitchFamily="34" charset="0"/>
              </a:rPr>
              <a:t>The Lockheed D-21 was a Mach 3+ high-altitude reconnaissance drone developed in the 1960s by Skunk Works for covert surveillance over hostile territories. Initially launched from the M-21 (A-12 variant), it was later adapted for B-52H launches after a fatal accident. Powered by a Marquardt RJ43 ramjet, it could fly over 95,000 feet with a range of 3,500 miles. The drone carried film cameras, ejecting canisters mid-air for retrieval. Despite four operational missions over China under Project Senior Bowl, none succeeded. The program was canceled in 1971</a:t>
            </a:r>
          </a:p>
        </p:txBody>
      </p:sp>
      <p:pic>
        <p:nvPicPr>
          <p:cNvPr id="4" name="Picture 3">
            <a:extLst>
              <a:ext uri="{FF2B5EF4-FFF2-40B4-BE49-F238E27FC236}">
                <a16:creationId xmlns:a16="http://schemas.microsoft.com/office/drawing/2014/main" id="{AFAE2533-5B5E-543B-0656-B5776C2CD98F}"/>
              </a:ext>
            </a:extLst>
          </p:cNvPr>
          <p:cNvPicPr>
            <a:picLocks noChangeAspect="1"/>
          </p:cNvPicPr>
          <p:nvPr/>
        </p:nvPicPr>
        <p:blipFill>
          <a:blip r:embed="rId4"/>
          <a:stretch>
            <a:fillRect/>
          </a:stretch>
        </p:blipFill>
        <p:spPr>
          <a:xfrm>
            <a:off x="6596382" y="8863985"/>
            <a:ext cx="1048603" cy="1054699"/>
          </a:xfrm>
          <a:prstGeom prst="rect">
            <a:avLst/>
          </a:prstGeom>
        </p:spPr>
      </p:pic>
    </p:spTree>
    <p:extLst>
      <p:ext uri="{BB962C8B-B14F-4D97-AF65-F5344CB8AC3E}">
        <p14:creationId xmlns:p14="http://schemas.microsoft.com/office/powerpoint/2010/main" val="141239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3850"/>
        </a:solidFill>
        <a:effectLst/>
      </p:bgPr>
    </p:bg>
    <p:spTree>
      <p:nvGrpSpPr>
        <p:cNvPr id="1" name="">
          <a:extLst>
            <a:ext uri="{FF2B5EF4-FFF2-40B4-BE49-F238E27FC236}">
              <a16:creationId xmlns:a16="http://schemas.microsoft.com/office/drawing/2014/main" id="{DFB9F335-09A8-4D58-E041-E42B0604635C}"/>
            </a:ext>
          </a:extLst>
        </p:cNvPr>
        <p:cNvGrpSpPr/>
        <p:nvPr/>
      </p:nvGrpSpPr>
      <p:grpSpPr>
        <a:xfrm>
          <a:off x="0" y="0"/>
          <a:ext cx="0" cy="0"/>
          <a:chOff x="0" y="0"/>
          <a:chExt cx="0" cy="0"/>
        </a:xfrm>
      </p:grpSpPr>
      <p:pic>
        <p:nvPicPr>
          <p:cNvPr id="17" name="Picture 16" descr="A jet plane in the sky&#10;&#10;AI-generated content may be incorrect.">
            <a:extLst>
              <a:ext uri="{FF2B5EF4-FFF2-40B4-BE49-F238E27FC236}">
                <a16:creationId xmlns:a16="http://schemas.microsoft.com/office/drawing/2014/main" id="{8BFDE579-5B83-C59B-F5A0-A69C0ED03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9430"/>
            <a:ext cx="7772400" cy="3092436"/>
          </a:xfrm>
          <a:prstGeom prst="rect">
            <a:avLst/>
          </a:prstGeom>
        </p:spPr>
      </p:pic>
      <p:sp>
        <p:nvSpPr>
          <p:cNvPr id="2" name="Title 1">
            <a:extLst>
              <a:ext uri="{FF2B5EF4-FFF2-40B4-BE49-F238E27FC236}">
                <a16:creationId xmlns:a16="http://schemas.microsoft.com/office/drawing/2014/main" id="{359AFBD4-1840-D9B5-B939-A8C05FF6831F}"/>
              </a:ext>
            </a:extLst>
          </p:cNvPr>
          <p:cNvSpPr>
            <a:spLocks noGrp="1"/>
          </p:cNvSpPr>
          <p:nvPr>
            <p:ph type="ctrTitle"/>
          </p:nvPr>
        </p:nvSpPr>
        <p:spPr>
          <a:xfrm>
            <a:off x="463008" y="-77738"/>
            <a:ext cx="6606540" cy="1786615"/>
          </a:xfrm>
        </p:spPr>
        <p:txBody>
          <a:bodyPr/>
          <a:lstStyle/>
          <a:p>
            <a:r>
              <a:rPr lang="en-US" dirty="0">
                <a:solidFill>
                  <a:schemeClr val="bg1"/>
                </a:solidFill>
              </a:rPr>
              <a:t>Lockheed SR-71</a:t>
            </a:r>
            <a:br>
              <a:rPr lang="en-US" dirty="0">
                <a:solidFill>
                  <a:schemeClr val="bg1"/>
                </a:solidFill>
              </a:rPr>
            </a:br>
            <a:r>
              <a:rPr lang="en-US" dirty="0">
                <a:solidFill>
                  <a:schemeClr val="bg1"/>
                </a:solidFill>
              </a:rPr>
              <a:t>Blackbird</a:t>
            </a:r>
          </a:p>
        </p:txBody>
      </p:sp>
      <p:sp>
        <p:nvSpPr>
          <p:cNvPr id="11" name="TextBox 10">
            <a:extLst>
              <a:ext uri="{FF2B5EF4-FFF2-40B4-BE49-F238E27FC236}">
                <a16:creationId xmlns:a16="http://schemas.microsoft.com/office/drawing/2014/main" id="{EBFD5F0A-0F72-1E2C-76F2-B9D38CD7E865}"/>
              </a:ext>
            </a:extLst>
          </p:cNvPr>
          <p:cNvSpPr txBox="1"/>
          <p:nvPr/>
        </p:nvSpPr>
        <p:spPr>
          <a:xfrm>
            <a:off x="497578" y="6460763"/>
            <a:ext cx="6862591" cy="2585323"/>
          </a:xfrm>
          <a:prstGeom prst="rect">
            <a:avLst/>
          </a:prstGeom>
          <a:noFill/>
        </p:spPr>
        <p:txBody>
          <a:bodyPr wrap="square" rtlCol="0">
            <a:spAutoFit/>
          </a:bodyPr>
          <a:lstStyle/>
          <a:p>
            <a:r>
              <a:rPr lang="en-US" dirty="0">
                <a:solidFill>
                  <a:schemeClr val="bg1"/>
                </a:solidFill>
                <a:latin typeface="Aptos" panose="020B0004020202020204" pitchFamily="34" charset="0"/>
              </a:rPr>
              <a:t>The Lockheed SR-71 Blackbird was a Mach 3+ strategic reconnaissance aircraft developed by Skunk Works in the 1960s. Designed for high-speed, high-altitude intelligence gathering, it could fly at 85,000 feet and outrun missiles. Powered by two Pratt &amp; Whitney J58 engines, it reached speeds over 2,200 mph. Its titanium airframe withstood extreme heat and its radar-absorbing design reduced detection. The SR-71 set multiple speed and altitude records, with 32 built. Retired in 1999, it remains one of the fastest air-breathing aircraft ever. </a:t>
            </a:r>
          </a:p>
        </p:txBody>
      </p:sp>
      <p:graphicFrame>
        <p:nvGraphicFramePr>
          <p:cNvPr id="13" name="Table 12">
            <a:extLst>
              <a:ext uri="{FF2B5EF4-FFF2-40B4-BE49-F238E27FC236}">
                <a16:creationId xmlns:a16="http://schemas.microsoft.com/office/drawing/2014/main" id="{7E9E9BB6-4DCC-F284-1EF9-7BA348E87D7C}"/>
              </a:ext>
            </a:extLst>
          </p:cNvPr>
          <p:cNvGraphicFramePr>
            <a:graphicFrameLocks noGrp="1"/>
          </p:cNvGraphicFramePr>
          <p:nvPr>
            <p:extLst>
              <p:ext uri="{D42A27DB-BD31-4B8C-83A1-F6EECF244321}">
                <p14:modId xmlns:p14="http://schemas.microsoft.com/office/powerpoint/2010/main" val="2950171557"/>
              </p:ext>
            </p:extLst>
          </p:nvPr>
        </p:nvGraphicFramePr>
        <p:xfrm>
          <a:off x="582928" y="4007711"/>
          <a:ext cx="6375400" cy="2133600"/>
        </p:xfrm>
        <a:graphic>
          <a:graphicData uri="http://schemas.openxmlformats.org/drawingml/2006/table">
            <a:tbl>
              <a:tblPr/>
              <a:tblGrid>
                <a:gridCol w="1627964">
                  <a:extLst>
                    <a:ext uri="{9D8B030D-6E8A-4147-A177-3AD203B41FA5}">
                      <a16:colId xmlns:a16="http://schemas.microsoft.com/office/drawing/2014/main" val="3808359180"/>
                    </a:ext>
                  </a:extLst>
                </a:gridCol>
                <a:gridCol w="4747436">
                  <a:extLst>
                    <a:ext uri="{9D8B030D-6E8A-4147-A177-3AD203B41FA5}">
                      <a16:colId xmlns:a16="http://schemas.microsoft.com/office/drawing/2014/main" val="2019916949"/>
                    </a:ext>
                  </a:extLst>
                </a:gridCol>
              </a:tblGrid>
              <a:tr h="304800">
                <a:tc>
                  <a:txBody>
                    <a:bodyPr/>
                    <a:lstStyle/>
                    <a:p>
                      <a:pPr algn="l" fontAlgn="b"/>
                      <a:r>
                        <a:rPr lang="en-US" sz="1800" b="1" i="0" u="none" strike="noStrike">
                          <a:solidFill>
                            <a:schemeClr val="bg1"/>
                          </a:solidFill>
                          <a:effectLst/>
                          <a:latin typeface="Aptos" panose="020B0004020202020204" pitchFamily="34" charset="0"/>
                        </a:rPr>
                        <a:t>Speed</a:t>
                      </a:r>
                    </a:p>
                  </a:txBody>
                  <a:tcPr marL="9525" marR="9525" marT="9525" marB="0" anchor="b">
                    <a:lnL>
                      <a:noFill/>
                    </a:lnL>
                    <a:lnR>
                      <a:noFill/>
                    </a:lnR>
                    <a:lnT>
                      <a:noFill/>
                    </a:lnT>
                    <a:lnB>
                      <a:noFill/>
                    </a:lnB>
                    <a:noFill/>
                  </a:tcPr>
                </a:tc>
                <a:tc>
                  <a:txBody>
                    <a:bodyPr/>
                    <a:lstStyle/>
                    <a:p>
                      <a:pPr algn="l" fontAlgn="b"/>
                      <a:r>
                        <a:rPr lang="de-DE" sz="1800" b="0" i="0" u="none" strike="noStrike" dirty="0">
                          <a:solidFill>
                            <a:schemeClr val="bg1"/>
                          </a:solidFill>
                          <a:effectLst/>
                          <a:latin typeface="Aptos" panose="020B0004020202020204" pitchFamily="34" charset="0"/>
                        </a:rPr>
                        <a:t> Mach 3.3+ (2,200+ mph)</a:t>
                      </a:r>
                    </a:p>
                  </a:txBody>
                  <a:tcPr marL="9525" marR="9525" marT="9525" marB="0" anchor="b">
                    <a:lnL>
                      <a:noFill/>
                    </a:lnL>
                    <a:lnR>
                      <a:noFill/>
                    </a:lnR>
                    <a:lnT>
                      <a:noFill/>
                    </a:lnT>
                    <a:lnB>
                      <a:noFill/>
                    </a:lnB>
                    <a:noFill/>
                  </a:tcPr>
                </a:tc>
                <a:extLst>
                  <a:ext uri="{0D108BD9-81ED-4DB2-BD59-A6C34878D82A}">
                    <a16:rowId xmlns:a16="http://schemas.microsoft.com/office/drawing/2014/main" val="609432147"/>
                  </a:ext>
                </a:extLst>
              </a:tr>
              <a:tr h="304800">
                <a:tc>
                  <a:txBody>
                    <a:bodyPr/>
                    <a:lstStyle/>
                    <a:p>
                      <a:pPr algn="l" fontAlgn="b"/>
                      <a:r>
                        <a:rPr lang="en-US" sz="1800" b="1" i="0" u="none" strike="noStrike">
                          <a:solidFill>
                            <a:schemeClr val="bg1"/>
                          </a:solidFill>
                          <a:effectLst/>
                          <a:latin typeface="Aptos" panose="020B0004020202020204" pitchFamily="34" charset="0"/>
                        </a:rPr>
                        <a:t>Range</a:t>
                      </a:r>
                    </a:p>
                  </a:txBody>
                  <a:tcPr marL="9525" marR="9525" marT="9525" marB="0" anchor="b">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2,900 miles </a:t>
                      </a:r>
                    </a:p>
                  </a:txBody>
                  <a:tcPr marL="9525" marR="9525" marT="9525" marB="0" anchor="b">
                    <a:lnL>
                      <a:noFill/>
                    </a:lnL>
                    <a:lnR>
                      <a:noFill/>
                    </a:lnR>
                    <a:lnT>
                      <a:noFill/>
                    </a:lnT>
                    <a:lnB>
                      <a:noFill/>
                    </a:lnB>
                    <a:noFill/>
                  </a:tcPr>
                </a:tc>
                <a:extLst>
                  <a:ext uri="{0D108BD9-81ED-4DB2-BD59-A6C34878D82A}">
                    <a16:rowId xmlns:a16="http://schemas.microsoft.com/office/drawing/2014/main" val="3288563299"/>
                  </a:ext>
                </a:extLst>
              </a:tr>
              <a:tr h="304800">
                <a:tc>
                  <a:txBody>
                    <a:bodyPr/>
                    <a:lstStyle/>
                    <a:p>
                      <a:pPr algn="l" fontAlgn="b"/>
                      <a:r>
                        <a:rPr lang="en-US" sz="1800" b="1" i="0" u="none" strike="noStrike">
                          <a:solidFill>
                            <a:schemeClr val="bg1"/>
                          </a:solidFill>
                          <a:effectLst/>
                          <a:latin typeface="Aptos" panose="020B0004020202020204" pitchFamily="34" charset="0"/>
                        </a:rPr>
                        <a:t>Service Ceiling</a:t>
                      </a:r>
                    </a:p>
                  </a:txBody>
                  <a:tcPr marL="9525" marR="9525" marT="9525" marB="0" anchor="b">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85,000 ft </a:t>
                      </a:r>
                    </a:p>
                  </a:txBody>
                  <a:tcPr marL="9525" marR="9525" marT="9525" marB="0" anchor="b">
                    <a:lnL>
                      <a:noFill/>
                    </a:lnL>
                    <a:lnR>
                      <a:noFill/>
                    </a:lnR>
                    <a:lnT>
                      <a:noFill/>
                    </a:lnT>
                    <a:lnB>
                      <a:noFill/>
                    </a:lnB>
                    <a:noFill/>
                  </a:tcPr>
                </a:tc>
                <a:extLst>
                  <a:ext uri="{0D108BD9-81ED-4DB2-BD59-A6C34878D82A}">
                    <a16:rowId xmlns:a16="http://schemas.microsoft.com/office/drawing/2014/main" val="1460957688"/>
                  </a:ext>
                </a:extLst>
              </a:tr>
              <a:tr h="304800">
                <a:tc>
                  <a:txBody>
                    <a:bodyPr/>
                    <a:lstStyle/>
                    <a:p>
                      <a:pPr algn="l" fontAlgn="b"/>
                      <a:r>
                        <a:rPr lang="en-US" sz="1800" b="1" i="0" u="none" strike="noStrike">
                          <a:solidFill>
                            <a:schemeClr val="bg1"/>
                          </a:solidFill>
                          <a:effectLst/>
                          <a:latin typeface="Aptos" panose="020B0004020202020204" pitchFamily="34" charset="0"/>
                        </a:rPr>
                        <a:t>Engines</a:t>
                      </a:r>
                    </a:p>
                  </a:txBody>
                  <a:tcPr marL="9525" marR="9525" marT="9525" marB="0" anchor="b">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2 × Pratt &amp; Whitney J58 turbojet/ramjet engines</a:t>
                      </a:r>
                    </a:p>
                  </a:txBody>
                  <a:tcPr marL="9525" marR="9525" marT="9525" marB="0" anchor="b">
                    <a:lnL>
                      <a:noFill/>
                    </a:lnL>
                    <a:lnR>
                      <a:noFill/>
                    </a:lnR>
                    <a:lnT>
                      <a:noFill/>
                    </a:lnT>
                    <a:lnB>
                      <a:noFill/>
                    </a:lnB>
                    <a:noFill/>
                  </a:tcPr>
                </a:tc>
                <a:extLst>
                  <a:ext uri="{0D108BD9-81ED-4DB2-BD59-A6C34878D82A}">
                    <a16:rowId xmlns:a16="http://schemas.microsoft.com/office/drawing/2014/main" val="857662939"/>
                  </a:ext>
                </a:extLst>
              </a:tr>
              <a:tr h="304800">
                <a:tc>
                  <a:txBody>
                    <a:bodyPr/>
                    <a:lstStyle/>
                    <a:p>
                      <a:pPr algn="l" fontAlgn="b"/>
                      <a:r>
                        <a:rPr lang="en-US" sz="1800" b="1" i="0" u="none" strike="noStrike">
                          <a:solidFill>
                            <a:schemeClr val="bg1"/>
                          </a:solidFill>
                          <a:effectLst/>
                          <a:latin typeface="Aptos" panose="020B0004020202020204" pitchFamily="34" charset="0"/>
                        </a:rPr>
                        <a:t>Length</a:t>
                      </a:r>
                    </a:p>
                  </a:txBody>
                  <a:tcPr marL="9525" marR="9525" marT="9525" marB="0" anchor="b">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107 ft 5 in </a:t>
                      </a:r>
                    </a:p>
                  </a:txBody>
                  <a:tcPr marL="9525" marR="9525" marT="9525" marB="0" anchor="b">
                    <a:lnL>
                      <a:noFill/>
                    </a:lnL>
                    <a:lnR>
                      <a:noFill/>
                    </a:lnR>
                    <a:lnT>
                      <a:noFill/>
                    </a:lnT>
                    <a:lnB>
                      <a:noFill/>
                    </a:lnB>
                    <a:noFill/>
                  </a:tcPr>
                </a:tc>
                <a:extLst>
                  <a:ext uri="{0D108BD9-81ED-4DB2-BD59-A6C34878D82A}">
                    <a16:rowId xmlns:a16="http://schemas.microsoft.com/office/drawing/2014/main" val="4061621139"/>
                  </a:ext>
                </a:extLst>
              </a:tr>
              <a:tr h="304800">
                <a:tc>
                  <a:txBody>
                    <a:bodyPr/>
                    <a:lstStyle/>
                    <a:p>
                      <a:pPr algn="l" fontAlgn="b"/>
                      <a:r>
                        <a:rPr lang="en-US" sz="1800" b="1" i="0" u="none" strike="noStrike">
                          <a:solidFill>
                            <a:schemeClr val="bg1"/>
                          </a:solidFill>
                          <a:effectLst/>
                          <a:latin typeface="Aptos" panose="020B0004020202020204" pitchFamily="34" charset="0"/>
                        </a:rPr>
                        <a:t>Wingspan</a:t>
                      </a:r>
                    </a:p>
                  </a:txBody>
                  <a:tcPr marL="9525" marR="9525" marT="9525" marB="0" anchor="b">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55 ft 7 in</a:t>
                      </a:r>
                    </a:p>
                  </a:txBody>
                  <a:tcPr marL="9525" marR="9525" marT="9525" marB="0" anchor="b">
                    <a:lnL>
                      <a:noFill/>
                    </a:lnL>
                    <a:lnR>
                      <a:noFill/>
                    </a:lnR>
                    <a:lnT>
                      <a:noFill/>
                    </a:lnT>
                    <a:lnB>
                      <a:noFill/>
                    </a:lnB>
                    <a:noFill/>
                  </a:tcPr>
                </a:tc>
                <a:extLst>
                  <a:ext uri="{0D108BD9-81ED-4DB2-BD59-A6C34878D82A}">
                    <a16:rowId xmlns:a16="http://schemas.microsoft.com/office/drawing/2014/main" val="2871422385"/>
                  </a:ext>
                </a:extLst>
              </a:tr>
              <a:tr h="304800">
                <a:tc>
                  <a:txBody>
                    <a:bodyPr/>
                    <a:lstStyle/>
                    <a:p>
                      <a:pPr algn="l" fontAlgn="b"/>
                      <a:r>
                        <a:rPr lang="en-US" sz="1800" b="1" i="0" u="none" strike="noStrike">
                          <a:solidFill>
                            <a:schemeClr val="bg1"/>
                          </a:solidFill>
                          <a:effectLst/>
                          <a:latin typeface="Aptos" panose="020B0004020202020204" pitchFamily="34" charset="0"/>
                        </a:rPr>
                        <a:t>Height</a:t>
                      </a:r>
                    </a:p>
                  </a:txBody>
                  <a:tcPr marL="9525" marR="9525" marT="9525" marB="0" anchor="b">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18 ft 6 in </a:t>
                      </a:r>
                    </a:p>
                  </a:txBody>
                  <a:tcPr marL="9525" marR="9525" marT="9525" marB="0" anchor="b">
                    <a:lnL>
                      <a:noFill/>
                    </a:lnL>
                    <a:lnR>
                      <a:noFill/>
                    </a:lnR>
                    <a:lnT>
                      <a:noFill/>
                    </a:lnT>
                    <a:lnB>
                      <a:noFill/>
                    </a:lnB>
                    <a:noFill/>
                  </a:tcPr>
                </a:tc>
                <a:extLst>
                  <a:ext uri="{0D108BD9-81ED-4DB2-BD59-A6C34878D82A}">
                    <a16:rowId xmlns:a16="http://schemas.microsoft.com/office/drawing/2014/main" val="1215541315"/>
                  </a:ext>
                </a:extLst>
              </a:tr>
            </a:tbl>
          </a:graphicData>
        </a:graphic>
      </p:graphicFrame>
      <p:pic>
        <p:nvPicPr>
          <p:cNvPr id="4" name="Picture 3">
            <a:extLst>
              <a:ext uri="{FF2B5EF4-FFF2-40B4-BE49-F238E27FC236}">
                <a16:creationId xmlns:a16="http://schemas.microsoft.com/office/drawing/2014/main" id="{D8A36795-6D14-E57C-F6EF-4E53981B53CD}"/>
              </a:ext>
            </a:extLst>
          </p:cNvPr>
          <p:cNvPicPr>
            <a:picLocks noChangeAspect="1"/>
          </p:cNvPicPr>
          <p:nvPr/>
        </p:nvPicPr>
        <p:blipFill>
          <a:blip r:embed="rId4"/>
          <a:stretch>
            <a:fillRect/>
          </a:stretch>
        </p:blipFill>
        <p:spPr>
          <a:xfrm>
            <a:off x="6607624" y="8846426"/>
            <a:ext cx="1048603" cy="1054699"/>
          </a:xfrm>
          <a:prstGeom prst="rect">
            <a:avLst/>
          </a:prstGeom>
        </p:spPr>
      </p:pic>
    </p:spTree>
    <p:extLst>
      <p:ext uri="{BB962C8B-B14F-4D97-AF65-F5344CB8AC3E}">
        <p14:creationId xmlns:p14="http://schemas.microsoft.com/office/powerpoint/2010/main" val="160184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3850"/>
        </a:solidFill>
        <a:effectLst/>
      </p:bgPr>
    </p:bg>
    <p:spTree>
      <p:nvGrpSpPr>
        <p:cNvPr id="1" name="">
          <a:extLst>
            <a:ext uri="{FF2B5EF4-FFF2-40B4-BE49-F238E27FC236}">
              <a16:creationId xmlns:a16="http://schemas.microsoft.com/office/drawing/2014/main" id="{1562A77E-7D26-A713-8756-AC92F6F524E0}"/>
            </a:ext>
          </a:extLst>
        </p:cNvPr>
        <p:cNvGrpSpPr/>
        <p:nvPr/>
      </p:nvGrpSpPr>
      <p:grpSpPr>
        <a:xfrm>
          <a:off x="0" y="0"/>
          <a:ext cx="0" cy="0"/>
          <a:chOff x="0" y="0"/>
          <a:chExt cx="0" cy="0"/>
        </a:xfrm>
      </p:grpSpPr>
      <p:pic>
        <p:nvPicPr>
          <p:cNvPr id="6" name="Picture 5" descr="A jet flying in the sky&#10;&#10;AI-generated content may be incorrect.">
            <a:extLst>
              <a:ext uri="{FF2B5EF4-FFF2-40B4-BE49-F238E27FC236}">
                <a16:creationId xmlns:a16="http://schemas.microsoft.com/office/drawing/2014/main" id="{98E9078D-31D3-9BB2-73F2-CE5816968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08" y="2000413"/>
            <a:ext cx="7285714" cy="3095238"/>
          </a:xfrm>
          <a:prstGeom prst="rect">
            <a:avLst/>
          </a:prstGeom>
        </p:spPr>
      </p:pic>
      <p:sp>
        <p:nvSpPr>
          <p:cNvPr id="2" name="Title 1">
            <a:extLst>
              <a:ext uri="{FF2B5EF4-FFF2-40B4-BE49-F238E27FC236}">
                <a16:creationId xmlns:a16="http://schemas.microsoft.com/office/drawing/2014/main" id="{C79EC265-A2F4-AC17-9263-9CAEB54AC03A}"/>
              </a:ext>
            </a:extLst>
          </p:cNvPr>
          <p:cNvSpPr>
            <a:spLocks noGrp="1"/>
          </p:cNvSpPr>
          <p:nvPr>
            <p:ph type="ctrTitle"/>
          </p:nvPr>
        </p:nvSpPr>
        <p:spPr>
          <a:xfrm>
            <a:off x="463008" y="-77738"/>
            <a:ext cx="6606540" cy="1786615"/>
          </a:xfrm>
        </p:spPr>
        <p:txBody>
          <a:bodyPr/>
          <a:lstStyle/>
          <a:p>
            <a:r>
              <a:rPr lang="en-US" dirty="0">
                <a:solidFill>
                  <a:schemeClr val="bg1"/>
                </a:solidFill>
              </a:rPr>
              <a:t>Lockheed F-117A</a:t>
            </a:r>
            <a:br>
              <a:rPr lang="en-US" dirty="0">
                <a:solidFill>
                  <a:schemeClr val="bg1"/>
                </a:solidFill>
              </a:rPr>
            </a:br>
            <a:r>
              <a:rPr lang="en-US" dirty="0">
                <a:solidFill>
                  <a:schemeClr val="bg1"/>
                </a:solidFill>
              </a:rPr>
              <a:t>Nighthawk</a:t>
            </a:r>
          </a:p>
        </p:txBody>
      </p:sp>
      <p:graphicFrame>
        <p:nvGraphicFramePr>
          <p:cNvPr id="7" name="Table 6">
            <a:extLst>
              <a:ext uri="{FF2B5EF4-FFF2-40B4-BE49-F238E27FC236}">
                <a16:creationId xmlns:a16="http://schemas.microsoft.com/office/drawing/2014/main" id="{5FFABF32-0560-CE93-46B3-F955696832D4}"/>
              </a:ext>
            </a:extLst>
          </p:cNvPr>
          <p:cNvGraphicFramePr>
            <a:graphicFrameLocks noGrp="1"/>
          </p:cNvGraphicFramePr>
          <p:nvPr>
            <p:extLst>
              <p:ext uri="{D42A27DB-BD31-4B8C-83A1-F6EECF244321}">
                <p14:modId xmlns:p14="http://schemas.microsoft.com/office/powerpoint/2010/main" val="965416408"/>
              </p:ext>
            </p:extLst>
          </p:nvPr>
        </p:nvGraphicFramePr>
        <p:xfrm>
          <a:off x="623028" y="3948656"/>
          <a:ext cx="6286500" cy="2133600"/>
        </p:xfrm>
        <a:graphic>
          <a:graphicData uri="http://schemas.openxmlformats.org/drawingml/2006/table">
            <a:tbl>
              <a:tblPr/>
              <a:tblGrid>
                <a:gridCol w="1688247">
                  <a:extLst>
                    <a:ext uri="{9D8B030D-6E8A-4147-A177-3AD203B41FA5}">
                      <a16:colId xmlns:a16="http://schemas.microsoft.com/office/drawing/2014/main" val="56022952"/>
                    </a:ext>
                  </a:extLst>
                </a:gridCol>
                <a:gridCol w="4598253">
                  <a:extLst>
                    <a:ext uri="{9D8B030D-6E8A-4147-A177-3AD203B41FA5}">
                      <a16:colId xmlns:a16="http://schemas.microsoft.com/office/drawing/2014/main" val="1167219024"/>
                    </a:ext>
                  </a:extLst>
                </a:gridCol>
              </a:tblGrid>
              <a:tr h="304800">
                <a:tc>
                  <a:txBody>
                    <a:bodyPr/>
                    <a:lstStyle/>
                    <a:p>
                      <a:pPr algn="l" fontAlgn="b"/>
                      <a:r>
                        <a:rPr lang="en-US" sz="1800" b="1" i="0" u="none" strike="noStrike">
                          <a:solidFill>
                            <a:schemeClr val="bg1"/>
                          </a:solidFill>
                          <a:effectLst/>
                          <a:latin typeface="Aptos" panose="020B0004020202020204" pitchFamily="34" charset="0"/>
                        </a:rPr>
                        <a:t>Speed</a:t>
                      </a:r>
                    </a:p>
                  </a:txBody>
                  <a:tcPr marL="9525" marR="9525" marT="9525" marB="0" anchor="b">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~Mach 0.92 (617 mph)</a:t>
                      </a:r>
                    </a:p>
                  </a:txBody>
                  <a:tcPr marL="9525" marR="9525" marT="9525" marB="0" anchor="b">
                    <a:lnL>
                      <a:noFill/>
                    </a:lnL>
                    <a:lnR>
                      <a:noFill/>
                    </a:lnR>
                    <a:lnT>
                      <a:noFill/>
                    </a:lnT>
                    <a:lnB>
                      <a:noFill/>
                    </a:lnB>
                    <a:noFill/>
                  </a:tcPr>
                </a:tc>
                <a:extLst>
                  <a:ext uri="{0D108BD9-81ED-4DB2-BD59-A6C34878D82A}">
                    <a16:rowId xmlns:a16="http://schemas.microsoft.com/office/drawing/2014/main" val="1840258477"/>
                  </a:ext>
                </a:extLst>
              </a:tr>
              <a:tr h="304800">
                <a:tc>
                  <a:txBody>
                    <a:bodyPr/>
                    <a:lstStyle/>
                    <a:p>
                      <a:pPr algn="l" fontAlgn="b"/>
                      <a:r>
                        <a:rPr lang="en-US" sz="1800" b="1" i="0" u="none" strike="noStrike">
                          <a:solidFill>
                            <a:schemeClr val="bg1"/>
                          </a:solidFill>
                          <a:effectLst/>
                          <a:latin typeface="Aptos" panose="020B0004020202020204" pitchFamily="34" charset="0"/>
                        </a:rPr>
                        <a:t>Range</a:t>
                      </a:r>
                    </a:p>
                  </a:txBody>
                  <a:tcPr marL="9525" marR="9525" marT="9525" marB="0" anchor="b">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1,070 miles </a:t>
                      </a:r>
                    </a:p>
                  </a:txBody>
                  <a:tcPr marL="9525" marR="9525" marT="9525" marB="0" anchor="b">
                    <a:lnL>
                      <a:noFill/>
                    </a:lnL>
                    <a:lnR>
                      <a:noFill/>
                    </a:lnR>
                    <a:lnT>
                      <a:noFill/>
                    </a:lnT>
                    <a:lnB>
                      <a:noFill/>
                    </a:lnB>
                    <a:noFill/>
                  </a:tcPr>
                </a:tc>
                <a:extLst>
                  <a:ext uri="{0D108BD9-81ED-4DB2-BD59-A6C34878D82A}">
                    <a16:rowId xmlns:a16="http://schemas.microsoft.com/office/drawing/2014/main" val="724418399"/>
                  </a:ext>
                </a:extLst>
              </a:tr>
              <a:tr h="304800">
                <a:tc>
                  <a:txBody>
                    <a:bodyPr/>
                    <a:lstStyle/>
                    <a:p>
                      <a:pPr algn="l" fontAlgn="b"/>
                      <a:r>
                        <a:rPr lang="en-US" sz="1800" b="1" i="0" u="none" strike="noStrike">
                          <a:solidFill>
                            <a:schemeClr val="bg1"/>
                          </a:solidFill>
                          <a:effectLst/>
                          <a:latin typeface="Aptos" panose="020B0004020202020204" pitchFamily="34" charset="0"/>
                        </a:rPr>
                        <a:t>Service Ceiling</a:t>
                      </a:r>
                    </a:p>
                  </a:txBody>
                  <a:tcPr marL="9525" marR="9525" marT="9525" marB="0" anchor="b">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45,000 ft </a:t>
                      </a:r>
                    </a:p>
                  </a:txBody>
                  <a:tcPr marL="9525" marR="9525" marT="9525" marB="0" anchor="b">
                    <a:lnL>
                      <a:noFill/>
                    </a:lnL>
                    <a:lnR>
                      <a:noFill/>
                    </a:lnR>
                    <a:lnT>
                      <a:noFill/>
                    </a:lnT>
                    <a:lnB>
                      <a:noFill/>
                    </a:lnB>
                    <a:noFill/>
                  </a:tcPr>
                </a:tc>
                <a:extLst>
                  <a:ext uri="{0D108BD9-81ED-4DB2-BD59-A6C34878D82A}">
                    <a16:rowId xmlns:a16="http://schemas.microsoft.com/office/drawing/2014/main" val="2168724289"/>
                  </a:ext>
                </a:extLst>
              </a:tr>
              <a:tr h="304800">
                <a:tc>
                  <a:txBody>
                    <a:bodyPr/>
                    <a:lstStyle/>
                    <a:p>
                      <a:pPr algn="l" fontAlgn="b"/>
                      <a:r>
                        <a:rPr lang="en-US" sz="1800" b="1" i="0" u="none" strike="noStrike">
                          <a:solidFill>
                            <a:schemeClr val="bg1"/>
                          </a:solidFill>
                          <a:effectLst/>
                          <a:latin typeface="Aptos" panose="020B0004020202020204" pitchFamily="34" charset="0"/>
                        </a:rPr>
                        <a:t>Engines</a:t>
                      </a:r>
                    </a:p>
                  </a:txBody>
                  <a:tcPr marL="9525" marR="9525" marT="9525" marB="0" anchor="b">
                    <a:lnL>
                      <a:noFill/>
                    </a:lnL>
                    <a:lnR>
                      <a:noFill/>
                    </a:lnR>
                    <a:lnT>
                      <a:noFill/>
                    </a:lnT>
                    <a:lnB>
                      <a:noFill/>
                    </a:lnB>
                    <a:noFill/>
                  </a:tcPr>
                </a:tc>
                <a:tc>
                  <a:txBody>
                    <a:bodyPr/>
                    <a:lstStyle/>
                    <a:p>
                      <a:pPr algn="l" fontAlgn="b"/>
                      <a:r>
                        <a:rPr lang="en-US" sz="1800" b="0" i="0" u="none" strike="noStrike">
                          <a:solidFill>
                            <a:schemeClr val="bg1"/>
                          </a:solidFill>
                          <a:effectLst/>
                          <a:latin typeface="Aptos" panose="020B0004020202020204" pitchFamily="34" charset="0"/>
                        </a:rPr>
                        <a:t> 2 × General Electric F404-GE-F1D2 turbofans</a:t>
                      </a:r>
                    </a:p>
                  </a:txBody>
                  <a:tcPr marL="9525" marR="9525" marT="9525" marB="0" anchor="b">
                    <a:lnL>
                      <a:noFill/>
                    </a:lnL>
                    <a:lnR>
                      <a:noFill/>
                    </a:lnR>
                    <a:lnT>
                      <a:noFill/>
                    </a:lnT>
                    <a:lnB>
                      <a:noFill/>
                    </a:lnB>
                    <a:noFill/>
                  </a:tcPr>
                </a:tc>
                <a:extLst>
                  <a:ext uri="{0D108BD9-81ED-4DB2-BD59-A6C34878D82A}">
                    <a16:rowId xmlns:a16="http://schemas.microsoft.com/office/drawing/2014/main" val="2255669645"/>
                  </a:ext>
                </a:extLst>
              </a:tr>
              <a:tr h="304800">
                <a:tc>
                  <a:txBody>
                    <a:bodyPr/>
                    <a:lstStyle/>
                    <a:p>
                      <a:pPr algn="l" fontAlgn="b"/>
                      <a:r>
                        <a:rPr lang="en-US" sz="1800" b="1" i="0" u="none" strike="noStrike" dirty="0">
                          <a:solidFill>
                            <a:schemeClr val="bg1"/>
                          </a:solidFill>
                          <a:effectLst/>
                          <a:latin typeface="Aptos" panose="020B0004020202020204" pitchFamily="34" charset="0"/>
                        </a:rPr>
                        <a:t>Length</a:t>
                      </a:r>
                    </a:p>
                  </a:txBody>
                  <a:tcPr marL="9525" marR="9525" marT="9525" marB="0" anchor="b">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66 ft 9 in </a:t>
                      </a:r>
                    </a:p>
                  </a:txBody>
                  <a:tcPr marL="9525" marR="9525" marT="9525" marB="0" anchor="b">
                    <a:lnL>
                      <a:noFill/>
                    </a:lnL>
                    <a:lnR>
                      <a:noFill/>
                    </a:lnR>
                    <a:lnT>
                      <a:noFill/>
                    </a:lnT>
                    <a:lnB>
                      <a:noFill/>
                    </a:lnB>
                    <a:noFill/>
                  </a:tcPr>
                </a:tc>
                <a:extLst>
                  <a:ext uri="{0D108BD9-81ED-4DB2-BD59-A6C34878D82A}">
                    <a16:rowId xmlns:a16="http://schemas.microsoft.com/office/drawing/2014/main" val="3894940070"/>
                  </a:ext>
                </a:extLst>
              </a:tr>
              <a:tr h="304800">
                <a:tc>
                  <a:txBody>
                    <a:bodyPr/>
                    <a:lstStyle/>
                    <a:p>
                      <a:pPr algn="l" fontAlgn="b"/>
                      <a:r>
                        <a:rPr lang="en-US" sz="1800" b="1" i="0" u="none" strike="noStrike" dirty="0">
                          <a:solidFill>
                            <a:schemeClr val="bg1"/>
                          </a:solidFill>
                          <a:effectLst/>
                          <a:latin typeface="Aptos" panose="020B0004020202020204" pitchFamily="34" charset="0"/>
                        </a:rPr>
                        <a:t>Wingspan</a:t>
                      </a:r>
                    </a:p>
                  </a:txBody>
                  <a:tcPr marL="9525" marR="9525" marT="9525" marB="0" anchor="b">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43 ft 4 in </a:t>
                      </a:r>
                    </a:p>
                  </a:txBody>
                  <a:tcPr marL="9525" marR="9525" marT="9525" marB="0" anchor="b">
                    <a:lnL>
                      <a:noFill/>
                    </a:lnL>
                    <a:lnR>
                      <a:noFill/>
                    </a:lnR>
                    <a:lnT>
                      <a:noFill/>
                    </a:lnT>
                    <a:lnB>
                      <a:noFill/>
                    </a:lnB>
                    <a:noFill/>
                  </a:tcPr>
                </a:tc>
                <a:extLst>
                  <a:ext uri="{0D108BD9-81ED-4DB2-BD59-A6C34878D82A}">
                    <a16:rowId xmlns:a16="http://schemas.microsoft.com/office/drawing/2014/main" val="2778304848"/>
                  </a:ext>
                </a:extLst>
              </a:tr>
              <a:tr h="304800">
                <a:tc>
                  <a:txBody>
                    <a:bodyPr/>
                    <a:lstStyle/>
                    <a:p>
                      <a:pPr algn="l" fontAlgn="b"/>
                      <a:r>
                        <a:rPr lang="en-US" sz="1800" b="1" i="0" u="none" strike="noStrike" dirty="0">
                          <a:solidFill>
                            <a:schemeClr val="bg1"/>
                          </a:solidFill>
                          <a:effectLst/>
                          <a:latin typeface="Aptos" panose="020B0004020202020204" pitchFamily="34" charset="0"/>
                        </a:rPr>
                        <a:t>Height</a:t>
                      </a:r>
                    </a:p>
                  </a:txBody>
                  <a:tcPr marL="9525" marR="9525" marT="9525" marB="0" anchor="b">
                    <a:lnL>
                      <a:noFill/>
                    </a:lnL>
                    <a:lnR>
                      <a:noFill/>
                    </a:lnR>
                    <a:lnT>
                      <a:noFill/>
                    </a:lnT>
                    <a:lnB>
                      <a:noFill/>
                    </a:lnB>
                    <a:noFill/>
                  </a:tcPr>
                </a:tc>
                <a:tc>
                  <a:txBody>
                    <a:bodyPr/>
                    <a:lstStyle/>
                    <a:p>
                      <a:pPr algn="l" fontAlgn="b"/>
                      <a:r>
                        <a:rPr lang="en-US" sz="1800" b="0" i="0" u="none" strike="noStrike" dirty="0">
                          <a:solidFill>
                            <a:schemeClr val="bg1"/>
                          </a:solidFill>
                          <a:effectLst/>
                          <a:latin typeface="Aptos" panose="020B0004020202020204" pitchFamily="34" charset="0"/>
                        </a:rPr>
                        <a:t> 12 ft 9.5 in </a:t>
                      </a:r>
                    </a:p>
                  </a:txBody>
                  <a:tcPr marL="9525" marR="9525" marT="9525" marB="0" anchor="b">
                    <a:lnL>
                      <a:noFill/>
                    </a:lnL>
                    <a:lnR>
                      <a:noFill/>
                    </a:lnR>
                    <a:lnT>
                      <a:noFill/>
                    </a:lnT>
                    <a:lnB>
                      <a:noFill/>
                    </a:lnB>
                    <a:noFill/>
                  </a:tcPr>
                </a:tc>
                <a:extLst>
                  <a:ext uri="{0D108BD9-81ED-4DB2-BD59-A6C34878D82A}">
                    <a16:rowId xmlns:a16="http://schemas.microsoft.com/office/drawing/2014/main" val="2692881360"/>
                  </a:ext>
                </a:extLst>
              </a:tr>
            </a:tbl>
          </a:graphicData>
        </a:graphic>
      </p:graphicFrame>
      <p:sp>
        <p:nvSpPr>
          <p:cNvPr id="8" name="TextBox 7">
            <a:extLst>
              <a:ext uri="{FF2B5EF4-FFF2-40B4-BE49-F238E27FC236}">
                <a16:creationId xmlns:a16="http://schemas.microsoft.com/office/drawing/2014/main" id="{D9B50DB4-746A-34B8-5B5E-35BD64A002AB}"/>
              </a:ext>
            </a:extLst>
          </p:cNvPr>
          <p:cNvSpPr txBox="1"/>
          <p:nvPr/>
        </p:nvSpPr>
        <p:spPr>
          <a:xfrm>
            <a:off x="540256" y="6362913"/>
            <a:ext cx="6369272" cy="3139321"/>
          </a:xfrm>
          <a:prstGeom prst="rect">
            <a:avLst/>
          </a:prstGeom>
          <a:noFill/>
        </p:spPr>
        <p:txBody>
          <a:bodyPr wrap="square" rtlCol="0">
            <a:spAutoFit/>
          </a:bodyPr>
          <a:lstStyle/>
          <a:p>
            <a:r>
              <a:rPr lang="en-US" dirty="0">
                <a:solidFill>
                  <a:schemeClr val="bg1"/>
                </a:solidFill>
                <a:latin typeface="Aptos" panose="020B0004020202020204" pitchFamily="34" charset="0"/>
              </a:rPr>
              <a:t>The F-117A Nighthawk is a stealth attack aircraft developed by Lockheed’s Skunk Works for the U.S. Air Force. First flown in 1981 and revealed in 1988, it was designed for radar evasion using its faceted shape and radar-absorbent materials. Powered by two General Electric F404 engines, it reached speeds of 617 mph (Mach 0.92) with a range of 1,070 miles. Armed with laser-guided bombs, it excelled in precision strikes during conflicts like Panama, the Gulf War, and Kosovo. Retired in 2008, </a:t>
            </a:r>
            <a:r>
              <a:rPr lang="en-US">
                <a:solidFill>
                  <a:schemeClr val="bg1"/>
                </a:solidFill>
                <a:latin typeface="Aptos" panose="020B0004020202020204" pitchFamily="34" charset="0"/>
              </a:rPr>
              <a:t>some  F-117As </a:t>
            </a:r>
            <a:r>
              <a:rPr lang="en-US" dirty="0">
                <a:solidFill>
                  <a:schemeClr val="bg1"/>
                </a:solidFill>
                <a:latin typeface="Aptos" panose="020B0004020202020204" pitchFamily="34" charset="0"/>
              </a:rPr>
              <a:t>remain active for training and testing. The Nighthawk remains an icon of stealth technology and a symbol of innovation in military aviation.</a:t>
            </a:r>
          </a:p>
        </p:txBody>
      </p:sp>
      <p:pic>
        <p:nvPicPr>
          <p:cNvPr id="4" name="Picture 3">
            <a:extLst>
              <a:ext uri="{FF2B5EF4-FFF2-40B4-BE49-F238E27FC236}">
                <a16:creationId xmlns:a16="http://schemas.microsoft.com/office/drawing/2014/main" id="{1123E442-0F8E-6DEE-FF15-06F0714D842A}"/>
              </a:ext>
            </a:extLst>
          </p:cNvPr>
          <p:cNvPicPr>
            <a:picLocks noChangeAspect="1"/>
          </p:cNvPicPr>
          <p:nvPr/>
        </p:nvPicPr>
        <p:blipFill>
          <a:blip r:embed="rId4"/>
          <a:stretch>
            <a:fillRect/>
          </a:stretch>
        </p:blipFill>
        <p:spPr>
          <a:xfrm>
            <a:off x="6574927" y="8802255"/>
            <a:ext cx="1049202" cy="1055586"/>
          </a:xfrm>
          <a:prstGeom prst="rect">
            <a:avLst/>
          </a:prstGeom>
        </p:spPr>
      </p:pic>
    </p:spTree>
    <p:extLst>
      <p:ext uri="{BB962C8B-B14F-4D97-AF65-F5344CB8AC3E}">
        <p14:creationId xmlns:p14="http://schemas.microsoft.com/office/powerpoint/2010/main" val="23934304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1642</TotalTime>
  <Words>685</Words>
  <Application>Microsoft Office PowerPoint</Application>
  <PresentationFormat>Custom</PresentationFormat>
  <Paragraphs>88</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 Theme</vt:lpstr>
      <vt:lpstr>Lockheed F-104 Starfighter</vt:lpstr>
      <vt:lpstr>Lockheed D-21/B Drone</vt:lpstr>
      <vt:lpstr>Lockheed SR-71 Blackbird</vt:lpstr>
      <vt:lpstr>Lockheed F-117A Nighthawk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Bill Kolb</dc:creator>
  <cp:lastModifiedBy>Bill Kolb</cp:lastModifiedBy>
  <cp:revision>1</cp:revision>
  <cp:lastPrinted>2025-03-21T22:14:39Z</cp:lastPrinted>
  <dcterms:created xsi:type="dcterms:W3CDTF">2025-03-21T17:50:09Z</dcterms:created>
  <dcterms:modified xsi:type="dcterms:W3CDTF">2025-04-06T18:37:56Z</dcterms:modified>
</cp:coreProperties>
</file>